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1" r:id="rId5"/>
    <p:sldId id="260" r:id="rId6"/>
    <p:sldId id="262" r:id="rId7"/>
    <p:sldId id="274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64" r:id="rId16"/>
  </p:sldIdLst>
  <p:sldSz cx="14630400" cy="8229600"/>
  <p:notesSz cx="8229600" cy="146304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BCC4A-6D5E-436A-AEB8-CBC161C764A5}" v="115" dt="2025-06-23T03:22:30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51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희태 유" userId="8f0fe285e0aa8691" providerId="LiveId" clId="{124BCC4A-6D5E-436A-AEB8-CBC161C764A5}"/>
    <pc:docChg chg="undo custSel addSld delSld modSld">
      <pc:chgData name="희태 유" userId="8f0fe285e0aa8691" providerId="LiveId" clId="{124BCC4A-6D5E-436A-AEB8-CBC161C764A5}" dt="2025-06-23T04:43:33.407" v="1102" actId="1076"/>
      <pc:docMkLst>
        <pc:docMk/>
      </pc:docMkLst>
      <pc:sldChg chg="addSp modSp mod">
        <pc:chgData name="희태 유" userId="8f0fe285e0aa8691" providerId="LiveId" clId="{124BCC4A-6D5E-436A-AEB8-CBC161C764A5}" dt="2025-06-23T02:26:53.115" v="612" actId="1037"/>
        <pc:sldMkLst>
          <pc:docMk/>
          <pc:sldMk cId="0" sldId="256"/>
        </pc:sldMkLst>
        <pc:spChg chg="add mod">
          <ac:chgData name="희태 유" userId="8f0fe285e0aa8691" providerId="LiveId" clId="{124BCC4A-6D5E-436A-AEB8-CBC161C764A5}" dt="2025-06-23T02:26:53.115" v="612" actId="1037"/>
          <ac:spMkLst>
            <pc:docMk/>
            <pc:sldMk cId="0" sldId="256"/>
            <ac:spMk id="6" creationId="{3116FDB0-61A5-31BA-4A4C-FE04C5A0F5ED}"/>
          </ac:spMkLst>
        </pc:spChg>
      </pc:sldChg>
      <pc:sldChg chg="add del">
        <pc:chgData name="희태 유" userId="8f0fe285e0aa8691" providerId="LiveId" clId="{124BCC4A-6D5E-436A-AEB8-CBC161C764A5}" dt="2025-06-23T01:52:21.678" v="129" actId="47"/>
        <pc:sldMkLst>
          <pc:docMk/>
          <pc:sldMk cId="0" sldId="257"/>
        </pc:sldMkLst>
      </pc:sldChg>
      <pc:sldChg chg="addSp modSp mod">
        <pc:chgData name="희태 유" userId="8f0fe285e0aa8691" providerId="LiveId" clId="{124BCC4A-6D5E-436A-AEB8-CBC161C764A5}" dt="2025-06-23T02:27:00.187" v="614" actId="14100"/>
        <pc:sldMkLst>
          <pc:docMk/>
          <pc:sldMk cId="0" sldId="258"/>
        </pc:sldMkLst>
        <pc:spChg chg="add mod">
          <ac:chgData name="희태 유" userId="8f0fe285e0aa8691" providerId="LiveId" clId="{124BCC4A-6D5E-436A-AEB8-CBC161C764A5}" dt="2025-06-23T02:27:00.187" v="614" actId="14100"/>
          <ac:spMkLst>
            <pc:docMk/>
            <pc:sldMk cId="0" sldId="258"/>
            <ac:spMk id="2" creationId="{9F1FB5C4-CAA4-37B5-2065-B4C1ACE41523}"/>
          </ac:spMkLst>
        </pc:spChg>
      </pc:sldChg>
      <pc:sldChg chg="modSp mod">
        <pc:chgData name="희태 유" userId="8f0fe285e0aa8691" providerId="LiveId" clId="{124BCC4A-6D5E-436A-AEB8-CBC161C764A5}" dt="2025-06-23T00:59:42.792" v="27"/>
        <pc:sldMkLst>
          <pc:docMk/>
          <pc:sldMk cId="0" sldId="259"/>
        </pc:sldMkLst>
        <pc:spChg chg="mod">
          <ac:chgData name="희태 유" userId="8f0fe285e0aa8691" providerId="LiveId" clId="{124BCC4A-6D5E-436A-AEB8-CBC161C764A5}" dt="2025-06-23T00:59:42.792" v="27"/>
          <ac:spMkLst>
            <pc:docMk/>
            <pc:sldMk cId="0" sldId="259"/>
            <ac:spMk id="15" creationId="{00000000-0000-0000-0000-000000000000}"/>
          </ac:spMkLst>
        </pc:spChg>
      </pc:sldChg>
      <pc:sldChg chg="modSp mod">
        <pc:chgData name="희태 유" userId="8f0fe285e0aa8691" providerId="LiveId" clId="{124BCC4A-6D5E-436A-AEB8-CBC161C764A5}" dt="2025-06-23T01:00:50.474" v="117" actId="20577"/>
        <pc:sldMkLst>
          <pc:docMk/>
          <pc:sldMk cId="0" sldId="260"/>
        </pc:sldMkLst>
        <pc:spChg chg="mod">
          <ac:chgData name="희태 유" userId="8f0fe285e0aa8691" providerId="LiveId" clId="{124BCC4A-6D5E-436A-AEB8-CBC161C764A5}" dt="2025-06-23T01:00:50.474" v="117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희태 유" userId="8f0fe285e0aa8691" providerId="LiveId" clId="{124BCC4A-6D5E-436A-AEB8-CBC161C764A5}" dt="2025-06-23T00:59:59.886" v="62" actId="5793"/>
          <ac:spMkLst>
            <pc:docMk/>
            <pc:sldMk cId="0" sldId="260"/>
            <ac:spMk id="16" creationId="{00000000-0000-0000-0000-000000000000}"/>
          </ac:spMkLst>
        </pc:spChg>
        <pc:spChg chg="mod">
          <ac:chgData name="희태 유" userId="8f0fe285e0aa8691" providerId="LiveId" clId="{124BCC4A-6D5E-436A-AEB8-CBC161C764A5}" dt="2025-06-23T00:59:51.585" v="41" actId="20577"/>
          <ac:spMkLst>
            <pc:docMk/>
            <pc:sldMk cId="0" sldId="260"/>
            <ac:spMk id="19" creationId="{00000000-0000-0000-0000-000000000000}"/>
          </ac:spMkLst>
        </pc:spChg>
      </pc:sldChg>
      <pc:sldChg chg="addSp delSp modSp mod">
        <pc:chgData name="희태 유" userId="8f0fe285e0aa8691" providerId="LiveId" clId="{124BCC4A-6D5E-436A-AEB8-CBC161C764A5}" dt="2025-06-23T04:35:44.953" v="998" actId="478"/>
        <pc:sldMkLst>
          <pc:docMk/>
          <pc:sldMk cId="0" sldId="262"/>
        </pc:sldMkLst>
        <pc:spChg chg="add mod">
          <ac:chgData name="희태 유" userId="8f0fe285e0aa8691" providerId="LiveId" clId="{124BCC4A-6D5E-436A-AEB8-CBC161C764A5}" dt="2025-06-23T02:27:03.881" v="615"/>
          <ac:spMkLst>
            <pc:docMk/>
            <pc:sldMk cId="0" sldId="262"/>
            <ac:spMk id="2" creationId="{6119ED91-9694-393D-3293-AEAB5332FBD2}"/>
          </ac:spMkLst>
        </pc:spChg>
        <pc:spChg chg="add del">
          <ac:chgData name="희태 유" userId="8f0fe285e0aa8691" providerId="LiveId" clId="{124BCC4A-6D5E-436A-AEB8-CBC161C764A5}" dt="2025-06-23T04:35:44.953" v="998" actId="478"/>
          <ac:spMkLst>
            <pc:docMk/>
            <pc:sldMk cId="0" sldId="262"/>
            <ac:spMk id="3" creationId="{315D7DB4-8BEA-D369-20DA-100BB87AFF71}"/>
          </ac:spMkLst>
        </pc:spChg>
        <pc:spChg chg="mod">
          <ac:chgData name="희태 유" userId="8f0fe285e0aa8691" providerId="LiveId" clId="{124BCC4A-6D5E-436A-AEB8-CBC161C764A5}" dt="2025-06-23T03:02:52.278" v="665"/>
          <ac:spMkLst>
            <pc:docMk/>
            <pc:sldMk cId="0" sldId="262"/>
            <ac:spMk id="9" creationId="{00000000-0000-0000-0000-000000000000}"/>
          </ac:spMkLst>
        </pc:spChg>
        <pc:spChg chg="mod">
          <ac:chgData name="희태 유" userId="8f0fe285e0aa8691" providerId="LiveId" clId="{124BCC4A-6D5E-436A-AEB8-CBC161C764A5}" dt="2025-06-23T03:00:15.111" v="619" actId="14100"/>
          <ac:spMkLst>
            <pc:docMk/>
            <pc:sldMk cId="0" sldId="262"/>
            <ac:spMk id="10" creationId="{00000000-0000-0000-0000-000000000000}"/>
          </ac:spMkLst>
        </pc:spChg>
        <pc:spChg chg="mod">
          <ac:chgData name="희태 유" userId="8f0fe285e0aa8691" providerId="LiveId" clId="{124BCC4A-6D5E-436A-AEB8-CBC161C764A5}" dt="2025-06-23T03:04:30.105" v="700" actId="20577"/>
          <ac:spMkLst>
            <pc:docMk/>
            <pc:sldMk cId="0" sldId="262"/>
            <ac:spMk id="14" creationId="{00000000-0000-0000-0000-000000000000}"/>
          </ac:spMkLst>
        </pc:spChg>
        <pc:spChg chg="mod">
          <ac:chgData name="희태 유" userId="8f0fe285e0aa8691" providerId="LiveId" clId="{124BCC4A-6D5E-436A-AEB8-CBC161C764A5}" dt="2025-06-23T03:05:44.021" v="732" actId="20577"/>
          <ac:spMkLst>
            <pc:docMk/>
            <pc:sldMk cId="0" sldId="262"/>
            <ac:spMk id="19" creationId="{00000000-0000-0000-0000-000000000000}"/>
          </ac:spMkLst>
        </pc:spChg>
        <pc:spChg chg="mod">
          <ac:chgData name="희태 유" userId="8f0fe285e0aa8691" providerId="LiveId" clId="{124BCC4A-6D5E-436A-AEB8-CBC161C764A5}" dt="2025-06-23T03:06:00.293" v="775"/>
          <ac:spMkLst>
            <pc:docMk/>
            <pc:sldMk cId="0" sldId="262"/>
            <ac:spMk id="24" creationId="{00000000-0000-0000-0000-000000000000}"/>
          </ac:spMkLst>
        </pc:spChg>
        <pc:spChg chg="add del">
          <ac:chgData name="희태 유" userId="8f0fe285e0aa8691" providerId="LiveId" clId="{124BCC4A-6D5E-436A-AEB8-CBC161C764A5}" dt="2025-06-23T04:35:44.953" v="998" actId="478"/>
          <ac:spMkLst>
            <pc:docMk/>
            <pc:sldMk cId="0" sldId="262"/>
            <ac:spMk id="29" creationId="{FE79CE17-8DFA-8CEE-F91E-508C12233078}"/>
          </ac:spMkLst>
        </pc:spChg>
        <pc:spChg chg="add del">
          <ac:chgData name="희태 유" userId="8f0fe285e0aa8691" providerId="LiveId" clId="{124BCC4A-6D5E-436A-AEB8-CBC161C764A5}" dt="2025-06-23T04:35:44.953" v="998" actId="478"/>
          <ac:spMkLst>
            <pc:docMk/>
            <pc:sldMk cId="0" sldId="262"/>
            <ac:spMk id="30" creationId="{23E65210-02FB-2370-596E-498F4843B491}"/>
          </ac:spMkLst>
        </pc:spChg>
        <pc:spChg chg="add del">
          <ac:chgData name="희태 유" userId="8f0fe285e0aa8691" providerId="LiveId" clId="{124BCC4A-6D5E-436A-AEB8-CBC161C764A5}" dt="2025-06-23T04:35:44.953" v="998" actId="478"/>
          <ac:spMkLst>
            <pc:docMk/>
            <pc:sldMk cId="0" sldId="262"/>
            <ac:spMk id="33" creationId="{6FF3EC21-C46F-F892-0CE4-485EF9FEDA8F}"/>
          </ac:spMkLst>
        </pc:spChg>
        <pc:spChg chg="add del">
          <ac:chgData name="희태 유" userId="8f0fe285e0aa8691" providerId="LiveId" clId="{124BCC4A-6D5E-436A-AEB8-CBC161C764A5}" dt="2025-06-23T04:35:44.953" v="998" actId="478"/>
          <ac:spMkLst>
            <pc:docMk/>
            <pc:sldMk cId="0" sldId="262"/>
            <ac:spMk id="34" creationId="{9AB3C3A9-67DB-9F7C-CC5E-D52F024CC64F}"/>
          </ac:spMkLst>
        </pc:spChg>
        <pc:spChg chg="add del">
          <ac:chgData name="희태 유" userId="8f0fe285e0aa8691" providerId="LiveId" clId="{124BCC4A-6D5E-436A-AEB8-CBC161C764A5}" dt="2025-06-23T04:35:44.953" v="998" actId="478"/>
          <ac:spMkLst>
            <pc:docMk/>
            <pc:sldMk cId="0" sldId="262"/>
            <ac:spMk id="35" creationId="{310794D6-1B5F-9673-4336-BC05083BC6AD}"/>
          </ac:spMkLst>
        </pc:spChg>
        <pc:spChg chg="add del">
          <ac:chgData name="희태 유" userId="8f0fe285e0aa8691" providerId="LiveId" clId="{124BCC4A-6D5E-436A-AEB8-CBC161C764A5}" dt="2025-06-23T04:35:44.953" v="998" actId="478"/>
          <ac:spMkLst>
            <pc:docMk/>
            <pc:sldMk cId="0" sldId="262"/>
            <ac:spMk id="37" creationId="{C127302D-F041-6822-4E4B-016A437BB1CA}"/>
          </ac:spMkLst>
        </pc:spChg>
        <pc:spChg chg="add del">
          <ac:chgData name="희태 유" userId="8f0fe285e0aa8691" providerId="LiveId" clId="{124BCC4A-6D5E-436A-AEB8-CBC161C764A5}" dt="2025-06-23T04:35:44.953" v="998" actId="478"/>
          <ac:spMkLst>
            <pc:docMk/>
            <pc:sldMk cId="0" sldId="262"/>
            <ac:spMk id="38" creationId="{B2532938-4D2C-5D4E-15C2-338D87082AF1}"/>
          </ac:spMkLst>
        </pc:spChg>
        <pc:spChg chg="add del">
          <ac:chgData name="희태 유" userId="8f0fe285e0aa8691" providerId="LiveId" clId="{124BCC4A-6D5E-436A-AEB8-CBC161C764A5}" dt="2025-06-23T04:35:44.953" v="998" actId="478"/>
          <ac:spMkLst>
            <pc:docMk/>
            <pc:sldMk cId="0" sldId="262"/>
            <ac:spMk id="40" creationId="{CA2014D7-47FD-A047-BE21-9C8E26EE7782}"/>
          </ac:spMkLst>
        </pc:spChg>
        <pc:spChg chg="add del">
          <ac:chgData name="희태 유" userId="8f0fe285e0aa8691" providerId="LiveId" clId="{124BCC4A-6D5E-436A-AEB8-CBC161C764A5}" dt="2025-06-23T04:35:44.953" v="998" actId="478"/>
          <ac:spMkLst>
            <pc:docMk/>
            <pc:sldMk cId="0" sldId="262"/>
            <ac:spMk id="41" creationId="{CE9FBEA0-107D-FD5F-9E34-79F7CBBA8DE3}"/>
          </ac:spMkLst>
        </pc:spChg>
      </pc:sldChg>
      <pc:sldChg chg="addSp modSp del">
        <pc:chgData name="희태 유" userId="8f0fe285e0aa8691" providerId="LiveId" clId="{124BCC4A-6D5E-436A-AEB8-CBC161C764A5}" dt="2025-06-23T03:23:07.284" v="996" actId="47"/>
        <pc:sldMkLst>
          <pc:docMk/>
          <pc:sldMk cId="0" sldId="263"/>
        </pc:sldMkLst>
        <pc:spChg chg="add mod">
          <ac:chgData name="희태 유" userId="8f0fe285e0aa8691" providerId="LiveId" clId="{124BCC4A-6D5E-436A-AEB8-CBC161C764A5}" dt="2025-06-23T02:27:11.779" v="617"/>
          <ac:spMkLst>
            <pc:docMk/>
            <pc:sldMk cId="0" sldId="263"/>
            <ac:spMk id="2" creationId="{DE9D6984-F1F3-52E8-EB02-EE9C4120BEBC}"/>
          </ac:spMkLst>
        </pc:spChg>
      </pc:sldChg>
      <pc:sldChg chg="addSp modSp">
        <pc:chgData name="희태 유" userId="8f0fe285e0aa8691" providerId="LiveId" clId="{124BCC4A-6D5E-436A-AEB8-CBC161C764A5}" dt="2025-06-23T02:27:14.011" v="618"/>
        <pc:sldMkLst>
          <pc:docMk/>
          <pc:sldMk cId="735307106" sldId="264"/>
        </pc:sldMkLst>
        <pc:spChg chg="add mod">
          <ac:chgData name="희태 유" userId="8f0fe285e0aa8691" providerId="LiveId" clId="{124BCC4A-6D5E-436A-AEB8-CBC161C764A5}" dt="2025-06-23T02:27:14.011" v="618"/>
          <ac:spMkLst>
            <pc:docMk/>
            <pc:sldMk cId="735307106" sldId="264"/>
            <ac:spMk id="3" creationId="{F25A9DE2-BC24-3B9F-5A66-E56230AF7E0F}"/>
          </ac:spMkLst>
        </pc:spChg>
      </pc:sldChg>
      <pc:sldChg chg="new del">
        <pc:chgData name="희태 유" userId="8f0fe285e0aa8691" providerId="LiveId" clId="{124BCC4A-6D5E-436A-AEB8-CBC161C764A5}" dt="2025-06-23T01:50:22.978" v="123" actId="47"/>
        <pc:sldMkLst>
          <pc:docMk/>
          <pc:sldMk cId="2180774617" sldId="265"/>
        </pc:sldMkLst>
      </pc:sldChg>
      <pc:sldChg chg="addSp delSp modSp new del mod">
        <pc:chgData name="희태 유" userId="8f0fe285e0aa8691" providerId="LiveId" clId="{124BCC4A-6D5E-436A-AEB8-CBC161C764A5}" dt="2025-06-23T02:06:18.987" v="529" actId="47"/>
        <pc:sldMkLst>
          <pc:docMk/>
          <pc:sldMk cId="3182495720" sldId="265"/>
        </pc:sldMkLst>
        <pc:spChg chg="add del mod">
          <ac:chgData name="희태 유" userId="8f0fe285e0aa8691" providerId="LiveId" clId="{124BCC4A-6D5E-436A-AEB8-CBC161C764A5}" dt="2025-06-23T01:53:17.079" v="140" actId="478"/>
          <ac:spMkLst>
            <pc:docMk/>
            <pc:sldMk cId="3182495720" sldId="265"/>
            <ac:spMk id="3" creationId="{A3D3D51E-B22A-C567-846C-8285557CF270}"/>
          </ac:spMkLst>
        </pc:spChg>
        <pc:spChg chg="add mod">
          <ac:chgData name="희태 유" userId="8f0fe285e0aa8691" providerId="LiveId" clId="{124BCC4A-6D5E-436A-AEB8-CBC161C764A5}" dt="2025-06-23T01:53:20.078" v="142" actId="1076"/>
          <ac:spMkLst>
            <pc:docMk/>
            <pc:sldMk cId="3182495720" sldId="265"/>
            <ac:spMk id="5" creationId="{1F7CB85C-F7E5-74B6-7FB0-F3A14494E2BC}"/>
          </ac:spMkLst>
        </pc:spChg>
      </pc:sldChg>
      <pc:sldChg chg="addSp delSp modSp add mod">
        <pc:chgData name="희태 유" userId="8f0fe285e0aa8691" providerId="LiveId" clId="{124BCC4A-6D5E-436A-AEB8-CBC161C764A5}" dt="2025-06-23T02:21:18.732" v="603" actId="20577"/>
        <pc:sldMkLst>
          <pc:docMk/>
          <pc:sldMk cId="3308281413" sldId="266"/>
        </pc:sldMkLst>
        <pc:spChg chg="add mod">
          <ac:chgData name="희태 유" userId="8f0fe285e0aa8691" providerId="LiveId" clId="{124BCC4A-6D5E-436A-AEB8-CBC161C764A5}" dt="2025-06-23T02:01:29.948" v="479" actId="1036"/>
          <ac:spMkLst>
            <pc:docMk/>
            <pc:sldMk cId="3308281413" sldId="266"/>
            <ac:spMk id="3" creationId="{AE3F2023-CD01-4845-9638-AF183648E864}"/>
          </ac:spMkLst>
        </pc:spChg>
        <pc:spChg chg="del">
          <ac:chgData name="희태 유" userId="8f0fe285e0aa8691" providerId="LiveId" clId="{124BCC4A-6D5E-436A-AEB8-CBC161C764A5}" dt="2025-06-23T01:54:09.222" v="202" actId="478"/>
          <ac:spMkLst>
            <pc:docMk/>
            <pc:sldMk cId="3308281413" sldId="266"/>
            <ac:spMk id="6" creationId="{B3D2724C-3A2B-752B-4943-695A18291945}"/>
          </ac:spMkLst>
        </pc:spChg>
        <pc:spChg chg="del">
          <ac:chgData name="희태 유" userId="8f0fe285e0aa8691" providerId="LiveId" clId="{124BCC4A-6D5E-436A-AEB8-CBC161C764A5}" dt="2025-06-23T01:54:09.222" v="202" actId="478"/>
          <ac:spMkLst>
            <pc:docMk/>
            <pc:sldMk cId="3308281413" sldId="266"/>
            <ac:spMk id="7" creationId="{BE361367-E22E-A58D-9CD3-7AF3A01AA5AA}"/>
          </ac:spMkLst>
        </pc:spChg>
        <pc:spChg chg="del">
          <ac:chgData name="희태 유" userId="8f0fe285e0aa8691" providerId="LiveId" clId="{124BCC4A-6D5E-436A-AEB8-CBC161C764A5}" dt="2025-06-23T01:54:09.222" v="202" actId="478"/>
          <ac:spMkLst>
            <pc:docMk/>
            <pc:sldMk cId="3308281413" sldId="266"/>
            <ac:spMk id="10" creationId="{4166303E-FBDC-0E4A-449F-AC43FFFFD77B}"/>
          </ac:spMkLst>
        </pc:spChg>
        <pc:spChg chg="del">
          <ac:chgData name="희태 유" userId="8f0fe285e0aa8691" providerId="LiveId" clId="{124BCC4A-6D5E-436A-AEB8-CBC161C764A5}" dt="2025-06-23T01:54:09.222" v="202" actId="478"/>
          <ac:spMkLst>
            <pc:docMk/>
            <pc:sldMk cId="3308281413" sldId="266"/>
            <ac:spMk id="11" creationId="{3FED09ED-B1D2-B0B4-FC75-D953A216D61E}"/>
          </ac:spMkLst>
        </pc:spChg>
        <pc:spChg chg="del">
          <ac:chgData name="희태 유" userId="8f0fe285e0aa8691" providerId="LiveId" clId="{124BCC4A-6D5E-436A-AEB8-CBC161C764A5}" dt="2025-06-23T01:54:09.222" v="202" actId="478"/>
          <ac:spMkLst>
            <pc:docMk/>
            <pc:sldMk cId="3308281413" sldId="266"/>
            <ac:spMk id="14" creationId="{C4D89A10-E8AD-FBF6-2B9B-F5BE678E746A}"/>
          </ac:spMkLst>
        </pc:spChg>
        <pc:spChg chg="del">
          <ac:chgData name="희태 유" userId="8f0fe285e0aa8691" providerId="LiveId" clId="{124BCC4A-6D5E-436A-AEB8-CBC161C764A5}" dt="2025-06-23T01:54:09.222" v="202" actId="478"/>
          <ac:spMkLst>
            <pc:docMk/>
            <pc:sldMk cId="3308281413" sldId="266"/>
            <ac:spMk id="15" creationId="{D8F91765-3CC6-B8C2-F8DE-4F74CFE38E22}"/>
          </ac:spMkLst>
        </pc:spChg>
        <pc:spChg chg="del">
          <ac:chgData name="희태 유" userId="8f0fe285e0aa8691" providerId="LiveId" clId="{124BCC4A-6D5E-436A-AEB8-CBC161C764A5}" dt="2025-06-23T01:54:09.222" v="202" actId="478"/>
          <ac:spMkLst>
            <pc:docMk/>
            <pc:sldMk cId="3308281413" sldId="266"/>
            <ac:spMk id="17" creationId="{A410A4CE-4F4C-B594-688E-A272A7BCA439}"/>
          </ac:spMkLst>
        </pc:spChg>
        <pc:spChg chg="del">
          <ac:chgData name="희태 유" userId="8f0fe285e0aa8691" providerId="LiveId" clId="{124BCC4A-6D5E-436A-AEB8-CBC161C764A5}" dt="2025-06-23T01:54:09.222" v="202" actId="478"/>
          <ac:spMkLst>
            <pc:docMk/>
            <pc:sldMk cId="3308281413" sldId="266"/>
            <ac:spMk id="19" creationId="{D9963A8A-AB55-00DB-AFCD-50EDA89A0523}"/>
          </ac:spMkLst>
        </pc:spChg>
        <pc:spChg chg="del">
          <ac:chgData name="희태 유" userId="8f0fe285e0aa8691" providerId="LiveId" clId="{124BCC4A-6D5E-436A-AEB8-CBC161C764A5}" dt="2025-06-23T01:54:09.222" v="202" actId="478"/>
          <ac:spMkLst>
            <pc:docMk/>
            <pc:sldMk cId="3308281413" sldId="266"/>
            <ac:spMk id="20" creationId="{48E256C2-7C0E-A239-5AC0-DB9EC226C4AF}"/>
          </ac:spMkLst>
        </pc:spChg>
        <pc:spChg chg="del">
          <ac:chgData name="희태 유" userId="8f0fe285e0aa8691" providerId="LiveId" clId="{124BCC4A-6D5E-436A-AEB8-CBC161C764A5}" dt="2025-06-23T01:54:09.222" v="202" actId="478"/>
          <ac:spMkLst>
            <pc:docMk/>
            <pc:sldMk cId="3308281413" sldId="266"/>
            <ac:spMk id="25" creationId="{F8AD6F28-DA92-1047-8FC9-22BA00FCA773}"/>
          </ac:spMkLst>
        </pc:spChg>
        <pc:spChg chg="mod">
          <ac:chgData name="희태 유" userId="8f0fe285e0aa8691" providerId="LiveId" clId="{124BCC4A-6D5E-436A-AEB8-CBC161C764A5}" dt="2025-06-23T01:54:05.902" v="201"/>
          <ac:spMkLst>
            <pc:docMk/>
            <pc:sldMk cId="3308281413" sldId="266"/>
            <ac:spMk id="26" creationId="{FFE3D174-EFEC-BDD0-A2AA-6C41443CE4F2}"/>
          </ac:spMkLst>
        </pc:spChg>
        <pc:spChg chg="add mod">
          <ac:chgData name="희태 유" userId="8f0fe285e0aa8691" providerId="LiveId" clId="{124BCC4A-6D5E-436A-AEB8-CBC161C764A5}" dt="2025-06-23T02:21:18.732" v="603" actId="20577"/>
          <ac:spMkLst>
            <pc:docMk/>
            <pc:sldMk cId="3308281413" sldId="266"/>
            <ac:spMk id="27" creationId="{ACCC6103-BEF6-5F19-F928-76BCB70BF54F}"/>
          </ac:spMkLst>
        </pc:spChg>
        <pc:spChg chg="add">
          <ac:chgData name="희태 유" userId="8f0fe285e0aa8691" providerId="LiveId" clId="{124BCC4A-6D5E-436A-AEB8-CBC161C764A5}" dt="2025-06-23T01:57:31.662" v="345"/>
          <ac:spMkLst>
            <pc:docMk/>
            <pc:sldMk cId="3308281413" sldId="266"/>
            <ac:spMk id="28" creationId="{D997F01C-501C-5DC4-8AFF-7C46D8402799}"/>
          </ac:spMkLst>
        </pc:spChg>
        <pc:spChg chg="add mod">
          <ac:chgData name="희태 유" userId="8f0fe285e0aa8691" providerId="LiveId" clId="{124BCC4A-6D5E-436A-AEB8-CBC161C764A5}" dt="2025-06-23T02:03:56.154" v="498" actId="20577"/>
          <ac:spMkLst>
            <pc:docMk/>
            <pc:sldMk cId="3308281413" sldId="266"/>
            <ac:spMk id="33" creationId="{3098ABA2-7C93-EAF7-3D0E-4F53B4D7B44C}"/>
          </ac:spMkLst>
        </pc:spChg>
        <pc:spChg chg="add mod">
          <ac:chgData name="희태 유" userId="8f0fe285e0aa8691" providerId="LiveId" clId="{124BCC4A-6D5E-436A-AEB8-CBC161C764A5}" dt="2025-06-23T01:59:35.808" v="366"/>
          <ac:spMkLst>
            <pc:docMk/>
            <pc:sldMk cId="3308281413" sldId="266"/>
            <ac:spMk id="34" creationId="{AF37BD15-FEF4-61CE-17E9-D1C98580054B}"/>
          </ac:spMkLst>
        </pc:spChg>
        <pc:picChg chg="add mod">
          <ac:chgData name="희태 유" userId="8f0fe285e0aa8691" providerId="LiveId" clId="{124BCC4A-6D5E-436A-AEB8-CBC161C764A5}" dt="2025-06-23T02:03:43.312" v="494" actId="14100"/>
          <ac:picMkLst>
            <pc:docMk/>
            <pc:sldMk cId="3308281413" sldId="266"/>
            <ac:picMk id="30" creationId="{423C7136-2263-D2F1-F45A-3F753964E5BA}"/>
          </ac:picMkLst>
        </pc:picChg>
        <pc:picChg chg="add del">
          <ac:chgData name="희태 유" userId="8f0fe285e0aa8691" providerId="LiveId" clId="{124BCC4A-6D5E-436A-AEB8-CBC161C764A5}" dt="2025-06-23T01:58:45.426" v="359" actId="478"/>
          <ac:picMkLst>
            <pc:docMk/>
            <pc:sldMk cId="3308281413" sldId="266"/>
            <ac:picMk id="32" creationId="{C41DA963-158D-B1C5-21B8-CCB1367457BB}"/>
          </ac:picMkLst>
        </pc:picChg>
      </pc:sldChg>
      <pc:sldChg chg="new del">
        <pc:chgData name="희태 유" userId="8f0fe285e0aa8691" providerId="LiveId" clId="{124BCC4A-6D5E-436A-AEB8-CBC161C764A5}" dt="2025-06-23T01:51:56.651" v="125" actId="47"/>
        <pc:sldMkLst>
          <pc:docMk/>
          <pc:sldMk cId="4096088550" sldId="266"/>
        </pc:sldMkLst>
      </pc:sldChg>
      <pc:sldChg chg="new del">
        <pc:chgData name="희태 유" userId="8f0fe285e0aa8691" providerId="LiveId" clId="{124BCC4A-6D5E-436A-AEB8-CBC161C764A5}" dt="2025-06-23T01:51:57.260" v="126" actId="47"/>
        <pc:sldMkLst>
          <pc:docMk/>
          <pc:sldMk cId="441838290" sldId="267"/>
        </pc:sldMkLst>
      </pc:sldChg>
      <pc:sldChg chg="addSp delSp modSp add del mod">
        <pc:chgData name="희태 유" userId="8f0fe285e0aa8691" providerId="LiveId" clId="{124BCC4A-6D5E-436A-AEB8-CBC161C764A5}" dt="2025-06-23T02:06:17.349" v="528" actId="47"/>
        <pc:sldMkLst>
          <pc:docMk/>
          <pc:sldMk cId="1103894967" sldId="267"/>
        </pc:sldMkLst>
        <pc:spChg chg="add del mod">
          <ac:chgData name="희태 유" userId="8f0fe285e0aa8691" providerId="LiveId" clId="{124BCC4A-6D5E-436A-AEB8-CBC161C764A5}" dt="2025-06-23T01:59:21.090" v="363" actId="478"/>
          <ac:spMkLst>
            <pc:docMk/>
            <pc:sldMk cId="1103894967" sldId="267"/>
            <ac:spMk id="4" creationId="{60BF9CCD-448B-9DB2-C631-0F7E737DDD66}"/>
          </ac:spMkLst>
        </pc:spChg>
      </pc:sldChg>
      <pc:sldChg chg="new del">
        <pc:chgData name="희태 유" userId="8f0fe285e0aa8691" providerId="LiveId" clId="{124BCC4A-6D5E-436A-AEB8-CBC161C764A5}" dt="2025-06-23T01:51:57.885" v="127" actId="47"/>
        <pc:sldMkLst>
          <pc:docMk/>
          <pc:sldMk cId="562741128" sldId="268"/>
        </pc:sldMkLst>
      </pc:sldChg>
      <pc:sldChg chg="addSp delSp modSp add mod">
        <pc:chgData name="희태 유" userId="8f0fe285e0aa8691" providerId="LiveId" clId="{124BCC4A-6D5E-436A-AEB8-CBC161C764A5}" dt="2025-06-23T02:03:59.284" v="501" actId="20577"/>
        <pc:sldMkLst>
          <pc:docMk/>
          <pc:sldMk cId="2748885793" sldId="268"/>
        </pc:sldMkLst>
        <pc:spChg chg="mod">
          <ac:chgData name="희태 유" userId="8f0fe285e0aa8691" providerId="LiveId" clId="{124BCC4A-6D5E-436A-AEB8-CBC161C764A5}" dt="2025-06-23T02:02:16.051" v="483"/>
          <ac:spMkLst>
            <pc:docMk/>
            <pc:sldMk cId="2748885793" sldId="268"/>
            <ac:spMk id="3" creationId="{5382500C-C2CE-66E8-79CC-BCEEFA47D5F2}"/>
          </ac:spMkLst>
        </pc:spChg>
        <pc:spChg chg="mod">
          <ac:chgData name="희태 유" userId="8f0fe285e0aa8691" providerId="LiveId" clId="{124BCC4A-6D5E-436A-AEB8-CBC161C764A5}" dt="2025-06-23T02:02:47.934" v="487" actId="20577"/>
          <ac:spMkLst>
            <pc:docMk/>
            <pc:sldMk cId="2748885793" sldId="268"/>
            <ac:spMk id="27" creationId="{0153A446-F167-B63C-8FCD-8897FC964342}"/>
          </ac:spMkLst>
        </pc:spChg>
        <pc:spChg chg="mod">
          <ac:chgData name="희태 유" userId="8f0fe285e0aa8691" providerId="LiveId" clId="{124BCC4A-6D5E-436A-AEB8-CBC161C764A5}" dt="2025-06-23T02:03:59.284" v="501" actId="20577"/>
          <ac:spMkLst>
            <pc:docMk/>
            <pc:sldMk cId="2748885793" sldId="268"/>
            <ac:spMk id="33" creationId="{4EE5CF69-7C76-7374-786F-4C47B09D913A}"/>
          </ac:spMkLst>
        </pc:spChg>
        <pc:picChg chg="add mod">
          <ac:chgData name="희태 유" userId="8f0fe285e0aa8691" providerId="LiveId" clId="{124BCC4A-6D5E-436A-AEB8-CBC161C764A5}" dt="2025-06-23T02:03:28.307" v="493" actId="14100"/>
          <ac:picMkLst>
            <pc:docMk/>
            <pc:sldMk cId="2748885793" sldId="268"/>
            <ac:picMk id="4" creationId="{7C69929B-DD98-E2B1-FC44-5D33C20B80B1}"/>
          </ac:picMkLst>
        </pc:picChg>
        <pc:picChg chg="del">
          <ac:chgData name="희태 유" userId="8f0fe285e0aa8691" providerId="LiveId" clId="{124BCC4A-6D5E-436A-AEB8-CBC161C764A5}" dt="2025-06-23T02:03:15.974" v="488" actId="478"/>
          <ac:picMkLst>
            <pc:docMk/>
            <pc:sldMk cId="2748885793" sldId="268"/>
            <ac:picMk id="30" creationId="{B42515C6-9B3E-903C-C26C-B0F68AD0F874}"/>
          </ac:picMkLst>
        </pc:picChg>
      </pc:sldChg>
      <pc:sldChg chg="addSp delSp modSp add mod">
        <pc:chgData name="희태 유" userId="8f0fe285e0aa8691" providerId="LiveId" clId="{124BCC4A-6D5E-436A-AEB8-CBC161C764A5}" dt="2025-06-23T02:06:00.034" v="526" actId="14100"/>
        <pc:sldMkLst>
          <pc:docMk/>
          <pc:sldMk cId="4140138392" sldId="269"/>
        </pc:sldMkLst>
        <pc:spChg chg="mod">
          <ac:chgData name="희태 유" userId="8f0fe285e0aa8691" providerId="LiveId" clId="{124BCC4A-6D5E-436A-AEB8-CBC161C764A5}" dt="2025-06-23T02:04:31.500" v="507"/>
          <ac:spMkLst>
            <pc:docMk/>
            <pc:sldMk cId="4140138392" sldId="269"/>
            <ac:spMk id="3" creationId="{88F97780-6861-CA0F-A258-40B73830C7A1}"/>
          </ac:spMkLst>
        </pc:spChg>
        <pc:spChg chg="add mod">
          <ac:chgData name="희태 유" userId="8f0fe285e0aa8691" providerId="LiveId" clId="{124BCC4A-6D5E-436A-AEB8-CBC161C764A5}" dt="2025-06-23T02:05:05.360" v="518" actId="20577"/>
          <ac:spMkLst>
            <pc:docMk/>
            <pc:sldMk cId="4140138392" sldId="269"/>
            <ac:spMk id="5" creationId="{9691462C-E597-81CC-1303-BF6A6D44C5BD}"/>
          </ac:spMkLst>
        </pc:spChg>
        <pc:spChg chg="del mod">
          <ac:chgData name="희태 유" userId="8f0fe285e0aa8691" providerId="LiveId" clId="{124BCC4A-6D5E-436A-AEB8-CBC161C764A5}" dt="2025-06-23T02:04:58.891" v="512" actId="478"/>
          <ac:spMkLst>
            <pc:docMk/>
            <pc:sldMk cId="4140138392" sldId="269"/>
            <ac:spMk id="27" creationId="{9105991F-5F2D-4451-EDC1-37506A89A6D9}"/>
          </ac:spMkLst>
        </pc:spChg>
        <pc:spChg chg="mod">
          <ac:chgData name="희태 유" userId="8f0fe285e0aa8691" providerId="LiveId" clId="{124BCC4A-6D5E-436A-AEB8-CBC161C764A5}" dt="2025-06-23T02:04:20.442" v="506" actId="20577"/>
          <ac:spMkLst>
            <pc:docMk/>
            <pc:sldMk cId="4140138392" sldId="269"/>
            <ac:spMk id="33" creationId="{F54E2983-C53A-6D08-C342-31DD2A21AA63}"/>
          </ac:spMkLst>
        </pc:spChg>
        <pc:picChg chg="del">
          <ac:chgData name="희태 유" userId="8f0fe285e0aa8691" providerId="LiveId" clId="{124BCC4A-6D5E-436A-AEB8-CBC161C764A5}" dt="2025-06-23T02:05:41.561" v="520" actId="478"/>
          <ac:picMkLst>
            <pc:docMk/>
            <pc:sldMk cId="4140138392" sldId="269"/>
            <ac:picMk id="4" creationId="{987038F2-957A-C130-E646-A43E4A2261FA}"/>
          </ac:picMkLst>
        </pc:picChg>
        <pc:picChg chg="add mod">
          <ac:chgData name="희태 유" userId="8f0fe285e0aa8691" providerId="LiveId" clId="{124BCC4A-6D5E-436A-AEB8-CBC161C764A5}" dt="2025-06-23T02:06:00.034" v="526" actId="14100"/>
          <ac:picMkLst>
            <pc:docMk/>
            <pc:sldMk cId="4140138392" sldId="269"/>
            <ac:picMk id="7" creationId="{F069E249-21F3-8157-D430-FC6F5425AA24}"/>
          </ac:picMkLst>
        </pc:picChg>
      </pc:sldChg>
      <pc:sldChg chg="addSp delSp modSp add mod">
        <pc:chgData name="희태 유" userId="8f0fe285e0aa8691" providerId="LiveId" clId="{124BCC4A-6D5E-436A-AEB8-CBC161C764A5}" dt="2025-06-23T02:08:05.699" v="551" actId="14100"/>
        <pc:sldMkLst>
          <pc:docMk/>
          <pc:sldMk cId="1223859070" sldId="270"/>
        </pc:sldMkLst>
        <pc:spChg chg="mod">
          <ac:chgData name="희태 유" userId="8f0fe285e0aa8691" providerId="LiveId" clId="{124BCC4A-6D5E-436A-AEB8-CBC161C764A5}" dt="2025-06-23T02:06:54.150" v="538"/>
          <ac:spMkLst>
            <pc:docMk/>
            <pc:sldMk cId="1223859070" sldId="270"/>
            <ac:spMk id="3" creationId="{69A66896-2162-F7EB-0474-734CD3BB0E7E}"/>
          </ac:spMkLst>
        </pc:spChg>
        <pc:spChg chg="add mod">
          <ac:chgData name="희태 유" userId="8f0fe285e0aa8691" providerId="LiveId" clId="{124BCC4A-6D5E-436A-AEB8-CBC161C764A5}" dt="2025-06-23T02:07:27.516" v="546" actId="20577"/>
          <ac:spMkLst>
            <pc:docMk/>
            <pc:sldMk cId="1223859070" sldId="270"/>
            <ac:spMk id="4" creationId="{979CA6DC-287E-B85C-FD15-B57A0DA76F36}"/>
          </ac:spMkLst>
        </pc:spChg>
        <pc:spChg chg="del mod">
          <ac:chgData name="희태 유" userId="8f0fe285e0aa8691" providerId="LiveId" clId="{124BCC4A-6D5E-436A-AEB8-CBC161C764A5}" dt="2025-06-23T02:07:20.465" v="540" actId="478"/>
          <ac:spMkLst>
            <pc:docMk/>
            <pc:sldMk cId="1223859070" sldId="270"/>
            <ac:spMk id="5" creationId="{9A537283-1DC3-DB25-A396-F175C56586CD}"/>
          </ac:spMkLst>
        </pc:spChg>
        <pc:spChg chg="mod">
          <ac:chgData name="희태 유" userId="8f0fe285e0aa8691" providerId="LiveId" clId="{124BCC4A-6D5E-436A-AEB8-CBC161C764A5}" dt="2025-06-23T02:06:45.716" v="537" actId="20577"/>
          <ac:spMkLst>
            <pc:docMk/>
            <pc:sldMk cId="1223859070" sldId="270"/>
            <ac:spMk id="33" creationId="{B51F3E81-E2F8-4166-A610-3D745D42EA00}"/>
          </ac:spMkLst>
        </pc:spChg>
        <pc:picChg chg="del">
          <ac:chgData name="희태 유" userId="8f0fe285e0aa8691" providerId="LiveId" clId="{124BCC4A-6D5E-436A-AEB8-CBC161C764A5}" dt="2025-06-23T02:07:59.624" v="548" actId="478"/>
          <ac:picMkLst>
            <pc:docMk/>
            <pc:sldMk cId="1223859070" sldId="270"/>
            <ac:picMk id="7" creationId="{E040F137-0D74-6889-7805-C5232E008900}"/>
          </ac:picMkLst>
        </pc:picChg>
        <pc:picChg chg="add mod">
          <ac:chgData name="희태 유" userId="8f0fe285e0aa8691" providerId="LiveId" clId="{124BCC4A-6D5E-436A-AEB8-CBC161C764A5}" dt="2025-06-23T02:08:05.699" v="551" actId="14100"/>
          <ac:picMkLst>
            <pc:docMk/>
            <pc:sldMk cId="1223859070" sldId="270"/>
            <ac:picMk id="8" creationId="{BC069A4A-EC9A-C227-BC97-97CFCC1DA86E}"/>
          </ac:picMkLst>
        </pc:picChg>
      </pc:sldChg>
      <pc:sldChg chg="addSp delSp modSp add mod modAnim">
        <pc:chgData name="희태 유" userId="8f0fe285e0aa8691" providerId="LiveId" clId="{124BCC4A-6D5E-436A-AEB8-CBC161C764A5}" dt="2025-06-23T04:43:33.407" v="1102" actId="1076"/>
        <pc:sldMkLst>
          <pc:docMk/>
          <pc:sldMk cId="1651886088" sldId="271"/>
        </pc:sldMkLst>
        <pc:spChg chg="add mod">
          <ac:chgData name="희태 유" userId="8f0fe285e0aa8691" providerId="LiveId" clId="{124BCC4A-6D5E-436A-AEB8-CBC161C764A5}" dt="2025-06-23T02:27:09.462" v="616"/>
          <ac:spMkLst>
            <pc:docMk/>
            <pc:sldMk cId="1651886088" sldId="271"/>
            <ac:spMk id="2" creationId="{52F84E92-DB46-797B-0767-FF23AC70E3D4}"/>
          </ac:spMkLst>
        </pc:spChg>
        <pc:spChg chg="del">
          <ac:chgData name="희태 유" userId="8f0fe285e0aa8691" providerId="LiveId" clId="{124BCC4A-6D5E-436A-AEB8-CBC161C764A5}" dt="2025-06-23T02:08:55.880" v="595" actId="478"/>
          <ac:spMkLst>
            <pc:docMk/>
            <pc:sldMk cId="1651886088" sldId="271"/>
            <ac:spMk id="3" creationId="{4F188ACE-1E13-178D-3641-28B9ACB800B0}"/>
          </ac:spMkLst>
        </pc:spChg>
        <pc:spChg chg="del">
          <ac:chgData name="희태 유" userId="8f0fe285e0aa8691" providerId="LiveId" clId="{124BCC4A-6D5E-436A-AEB8-CBC161C764A5}" dt="2025-06-23T02:08:55.880" v="595" actId="478"/>
          <ac:spMkLst>
            <pc:docMk/>
            <pc:sldMk cId="1651886088" sldId="271"/>
            <ac:spMk id="4" creationId="{99B3651C-7F7C-DB81-1D5E-E7CBB067EED7}"/>
          </ac:spMkLst>
        </pc:spChg>
        <pc:spChg chg="mod">
          <ac:chgData name="희태 유" userId="8f0fe285e0aa8691" providerId="LiveId" clId="{124BCC4A-6D5E-436A-AEB8-CBC161C764A5}" dt="2025-06-23T02:08:45.652" v="594" actId="20577"/>
          <ac:spMkLst>
            <pc:docMk/>
            <pc:sldMk cId="1651886088" sldId="271"/>
            <ac:spMk id="26" creationId="{AA49038C-05DD-2281-901F-F089B9F9FF74}"/>
          </ac:spMkLst>
        </pc:spChg>
        <pc:spChg chg="del">
          <ac:chgData name="희태 유" userId="8f0fe285e0aa8691" providerId="LiveId" clId="{124BCC4A-6D5E-436A-AEB8-CBC161C764A5}" dt="2025-06-23T02:08:55.880" v="595" actId="478"/>
          <ac:spMkLst>
            <pc:docMk/>
            <pc:sldMk cId="1651886088" sldId="271"/>
            <ac:spMk id="33" creationId="{935A3797-973A-E47A-1793-D91118493E2B}"/>
          </ac:spMkLst>
        </pc:spChg>
        <pc:picChg chg="add mod">
          <ac:chgData name="희태 유" userId="8f0fe285e0aa8691" providerId="LiveId" clId="{124BCC4A-6D5E-436A-AEB8-CBC161C764A5}" dt="2025-06-23T04:43:33.407" v="1102" actId="1076"/>
          <ac:picMkLst>
            <pc:docMk/>
            <pc:sldMk cId="1651886088" sldId="271"/>
            <ac:picMk id="5" creationId="{3CB8F37E-9F56-165B-83A8-2528A9DFB8FB}"/>
          </ac:picMkLst>
        </pc:picChg>
        <pc:picChg chg="del">
          <ac:chgData name="희태 유" userId="8f0fe285e0aa8691" providerId="LiveId" clId="{124BCC4A-6D5E-436A-AEB8-CBC161C764A5}" dt="2025-06-23T02:08:56.502" v="596" actId="478"/>
          <ac:picMkLst>
            <pc:docMk/>
            <pc:sldMk cId="1651886088" sldId="271"/>
            <ac:picMk id="8" creationId="{1B81F370-1972-00D8-72FA-EE99119B8E86}"/>
          </ac:picMkLst>
        </pc:picChg>
      </pc:sldChg>
      <pc:sldChg chg="addSp delSp modSp add mod delAnim modAnim">
        <pc:chgData name="희태 유" userId="8f0fe285e0aa8691" providerId="LiveId" clId="{124BCC4A-6D5E-436A-AEB8-CBC161C764A5}" dt="2025-06-23T03:19:51.091" v="952" actId="1076"/>
        <pc:sldMkLst>
          <pc:docMk/>
          <pc:sldMk cId="139059015" sldId="272"/>
        </pc:sldMkLst>
        <pc:spChg chg="mod">
          <ac:chgData name="희태 유" userId="8f0fe285e0aa8691" providerId="LiveId" clId="{124BCC4A-6D5E-436A-AEB8-CBC161C764A5}" dt="2025-06-23T03:18:54.015" v="908" actId="1035"/>
          <ac:spMkLst>
            <pc:docMk/>
            <pc:sldMk cId="139059015" sldId="272"/>
            <ac:spMk id="2" creationId="{473A831D-A570-C2CE-87B4-343875B7DC5D}"/>
          </ac:spMkLst>
        </pc:spChg>
        <pc:spChg chg="add mod">
          <ac:chgData name="희태 유" userId="8f0fe285e0aa8691" providerId="LiveId" clId="{124BCC4A-6D5E-436A-AEB8-CBC161C764A5}" dt="2025-06-23T03:13:26.769" v="813" actId="1076"/>
          <ac:spMkLst>
            <pc:docMk/>
            <pc:sldMk cId="139059015" sldId="272"/>
            <ac:spMk id="4" creationId="{4D92B615-28BD-3E03-F02A-FF25201531E6}"/>
          </ac:spMkLst>
        </pc:spChg>
        <pc:spChg chg="add mod">
          <ac:chgData name="희태 유" userId="8f0fe285e0aa8691" providerId="LiveId" clId="{124BCC4A-6D5E-436A-AEB8-CBC161C764A5}" dt="2025-06-23T03:17:35.644" v="879" actId="20577"/>
          <ac:spMkLst>
            <pc:docMk/>
            <pc:sldMk cId="139059015" sldId="272"/>
            <ac:spMk id="6" creationId="{92FB069E-89A4-5286-DA59-F86217722A27}"/>
          </ac:spMkLst>
        </pc:spChg>
        <pc:spChg chg="add">
          <ac:chgData name="희태 유" userId="8f0fe285e0aa8691" providerId="LiveId" clId="{124BCC4A-6D5E-436A-AEB8-CBC161C764A5}" dt="2025-06-23T03:15:36.024" v="816"/>
          <ac:spMkLst>
            <pc:docMk/>
            <pc:sldMk cId="139059015" sldId="272"/>
            <ac:spMk id="7" creationId="{036F5283-0D35-38C1-392E-0269D3B533FC}"/>
          </ac:spMkLst>
        </pc:spChg>
        <pc:spChg chg="add mod">
          <ac:chgData name="희태 유" userId="8f0fe285e0aa8691" providerId="LiveId" clId="{124BCC4A-6D5E-436A-AEB8-CBC161C764A5}" dt="2025-06-23T03:15:59.657" v="819" actId="1076"/>
          <ac:spMkLst>
            <pc:docMk/>
            <pc:sldMk cId="139059015" sldId="272"/>
            <ac:spMk id="8" creationId="{4C113F43-F485-45C3-1ACF-0BA5D0F343D4}"/>
          </ac:spMkLst>
        </pc:spChg>
        <pc:spChg chg="add mod">
          <ac:chgData name="희태 유" userId="8f0fe285e0aa8691" providerId="LiveId" clId="{124BCC4A-6D5E-436A-AEB8-CBC161C764A5}" dt="2025-06-23T03:19:25.023" v="948" actId="1036"/>
          <ac:spMkLst>
            <pc:docMk/>
            <pc:sldMk cId="139059015" sldId="272"/>
            <ac:spMk id="10" creationId="{D828B65B-2DED-776F-42A5-05F432A1AA74}"/>
          </ac:spMkLst>
        </pc:spChg>
        <pc:spChg chg="add mod">
          <ac:chgData name="희태 유" userId="8f0fe285e0aa8691" providerId="LiveId" clId="{124BCC4A-6D5E-436A-AEB8-CBC161C764A5}" dt="2025-06-23T03:19:25.023" v="948" actId="1036"/>
          <ac:spMkLst>
            <pc:docMk/>
            <pc:sldMk cId="139059015" sldId="272"/>
            <ac:spMk id="11" creationId="{FCDDBF5C-38F8-4639-9296-C8BBF72ED3D4}"/>
          </ac:spMkLst>
        </pc:spChg>
        <pc:spChg chg="add mod">
          <ac:chgData name="희태 유" userId="8f0fe285e0aa8691" providerId="LiveId" clId="{124BCC4A-6D5E-436A-AEB8-CBC161C764A5}" dt="2025-06-23T03:19:25.023" v="948" actId="1036"/>
          <ac:spMkLst>
            <pc:docMk/>
            <pc:sldMk cId="139059015" sldId="272"/>
            <ac:spMk id="13" creationId="{1B5EE1B7-4025-8E46-5F57-8DF10FD6C983}"/>
          </ac:spMkLst>
        </pc:spChg>
        <pc:spChg chg="add mod">
          <ac:chgData name="희태 유" userId="8f0fe285e0aa8691" providerId="LiveId" clId="{124BCC4A-6D5E-436A-AEB8-CBC161C764A5}" dt="2025-06-23T03:19:25.023" v="948" actId="1036"/>
          <ac:spMkLst>
            <pc:docMk/>
            <pc:sldMk cId="139059015" sldId="272"/>
            <ac:spMk id="15" creationId="{32B036F2-B54E-E9B2-F8CE-78620A2BAB20}"/>
          </ac:spMkLst>
        </pc:spChg>
        <pc:spChg chg="add mod">
          <ac:chgData name="희태 유" userId="8f0fe285e0aa8691" providerId="LiveId" clId="{124BCC4A-6D5E-436A-AEB8-CBC161C764A5}" dt="2025-06-23T03:19:25.023" v="948" actId="1036"/>
          <ac:spMkLst>
            <pc:docMk/>
            <pc:sldMk cId="139059015" sldId="272"/>
            <ac:spMk id="17" creationId="{0B6A74FD-1A29-714F-7149-75B7914064D0}"/>
          </ac:spMkLst>
        </pc:spChg>
        <pc:spChg chg="add mod">
          <ac:chgData name="희태 유" userId="8f0fe285e0aa8691" providerId="LiveId" clId="{124BCC4A-6D5E-436A-AEB8-CBC161C764A5}" dt="2025-06-23T03:19:25.023" v="948" actId="1036"/>
          <ac:spMkLst>
            <pc:docMk/>
            <pc:sldMk cId="139059015" sldId="272"/>
            <ac:spMk id="19" creationId="{B9E1A532-267C-A3FB-1865-AED097BBAD44}"/>
          </ac:spMkLst>
        </pc:spChg>
        <pc:spChg chg="add mod">
          <ac:chgData name="희태 유" userId="8f0fe285e0aa8691" providerId="LiveId" clId="{124BCC4A-6D5E-436A-AEB8-CBC161C764A5}" dt="2025-06-23T03:19:25.023" v="948" actId="1036"/>
          <ac:spMkLst>
            <pc:docMk/>
            <pc:sldMk cId="139059015" sldId="272"/>
            <ac:spMk id="21" creationId="{D6FED65C-CBBB-898A-373E-17806E60F55C}"/>
          </ac:spMkLst>
        </pc:spChg>
        <pc:spChg chg="add mod">
          <ac:chgData name="희태 유" userId="8f0fe285e0aa8691" providerId="LiveId" clId="{124BCC4A-6D5E-436A-AEB8-CBC161C764A5}" dt="2025-06-23T03:19:25.023" v="948" actId="1036"/>
          <ac:spMkLst>
            <pc:docMk/>
            <pc:sldMk cId="139059015" sldId="272"/>
            <ac:spMk id="23" creationId="{0D2F617F-F866-ACEE-036B-BCE23F897D6F}"/>
          </ac:spMkLst>
        </pc:spChg>
        <pc:spChg chg="add mod">
          <ac:chgData name="희태 유" userId="8f0fe285e0aa8691" providerId="LiveId" clId="{124BCC4A-6D5E-436A-AEB8-CBC161C764A5}" dt="2025-06-23T03:19:51.091" v="952" actId="1076"/>
          <ac:spMkLst>
            <pc:docMk/>
            <pc:sldMk cId="139059015" sldId="272"/>
            <ac:spMk id="24" creationId="{FC3ACF7E-3EAC-88C4-358A-CC99F1508EB1}"/>
          </ac:spMkLst>
        </pc:spChg>
        <pc:spChg chg="mod">
          <ac:chgData name="희태 유" userId="8f0fe285e0aa8691" providerId="LiveId" clId="{124BCC4A-6D5E-436A-AEB8-CBC161C764A5}" dt="2025-06-23T03:07:49.975" v="804"/>
          <ac:spMkLst>
            <pc:docMk/>
            <pc:sldMk cId="139059015" sldId="272"/>
            <ac:spMk id="26" creationId="{4AB08788-93AA-23B0-DEF9-FD7FBBB6BD72}"/>
          </ac:spMkLst>
        </pc:spChg>
        <pc:picChg chg="add del mod">
          <ac:chgData name="희태 유" userId="8f0fe285e0aa8691" providerId="LiveId" clId="{124BCC4A-6D5E-436A-AEB8-CBC161C764A5}" dt="2025-06-23T03:10:55.073" v="810" actId="478"/>
          <ac:picMkLst>
            <pc:docMk/>
            <pc:sldMk cId="139059015" sldId="272"/>
            <ac:picMk id="3" creationId="{320909B7-F800-8C9A-5C6B-0CAB5E573ED1}"/>
          </ac:picMkLst>
        </pc:picChg>
      </pc:sldChg>
      <pc:sldChg chg="addSp delSp modSp add mod">
        <pc:chgData name="희태 유" userId="8f0fe285e0aa8691" providerId="LiveId" clId="{124BCC4A-6D5E-436A-AEB8-CBC161C764A5}" dt="2025-06-23T03:22:51.520" v="995" actId="20577"/>
        <pc:sldMkLst>
          <pc:docMk/>
          <pc:sldMk cId="1718687940" sldId="273"/>
        </pc:sldMkLst>
        <pc:spChg chg="add mod">
          <ac:chgData name="희태 유" userId="8f0fe285e0aa8691" providerId="LiveId" clId="{124BCC4A-6D5E-436A-AEB8-CBC161C764A5}" dt="2025-06-23T03:22:51.520" v="995" actId="20577"/>
          <ac:spMkLst>
            <pc:docMk/>
            <pc:sldMk cId="1718687940" sldId="273"/>
            <ac:spMk id="4" creationId="{9BDFC686-376A-E386-2AB4-E36056AB6ED6}"/>
          </ac:spMkLst>
        </pc:spChg>
        <pc:spChg chg="add">
          <ac:chgData name="희태 유" userId="8f0fe285e0aa8691" providerId="LiveId" clId="{124BCC4A-6D5E-436A-AEB8-CBC161C764A5}" dt="2025-06-23T03:21:36.187" v="984"/>
          <ac:spMkLst>
            <pc:docMk/>
            <pc:sldMk cId="1718687940" sldId="273"/>
            <ac:spMk id="5" creationId="{99BFAFDD-EC4C-A71C-1C63-4F5988A5B48C}"/>
          </ac:spMkLst>
        </pc:spChg>
        <pc:spChg chg="del">
          <ac:chgData name="희태 유" userId="8f0fe285e0aa8691" providerId="LiveId" clId="{124BCC4A-6D5E-436A-AEB8-CBC161C764A5}" dt="2025-06-23T03:21:02.065" v="969" actId="478"/>
          <ac:spMkLst>
            <pc:docMk/>
            <pc:sldMk cId="1718687940" sldId="273"/>
            <ac:spMk id="6" creationId="{2534E1BE-0AE4-9020-5CF5-81F504133507}"/>
          </ac:spMkLst>
        </pc:spChg>
        <pc:spChg chg="add">
          <ac:chgData name="희태 유" userId="8f0fe285e0aa8691" providerId="LiveId" clId="{124BCC4A-6D5E-436A-AEB8-CBC161C764A5}" dt="2025-06-23T03:21:47.921" v="985"/>
          <ac:spMkLst>
            <pc:docMk/>
            <pc:sldMk cId="1718687940" sldId="273"/>
            <ac:spMk id="7" creationId="{1A3EA736-7D74-161F-14F1-11CC22ED4B27}"/>
          </ac:spMkLst>
        </pc:spChg>
        <pc:spChg chg="add">
          <ac:chgData name="희태 유" userId="8f0fe285e0aa8691" providerId="LiveId" clId="{124BCC4A-6D5E-436A-AEB8-CBC161C764A5}" dt="2025-06-23T03:22:01.995" v="986"/>
          <ac:spMkLst>
            <pc:docMk/>
            <pc:sldMk cId="1718687940" sldId="273"/>
            <ac:spMk id="8" creationId="{4F2C25C8-FC9B-1B82-B49E-9F60F80DEA22}"/>
          </ac:spMkLst>
        </pc:spChg>
        <pc:spChg chg="del">
          <ac:chgData name="희태 유" userId="8f0fe285e0aa8691" providerId="LiveId" clId="{124BCC4A-6D5E-436A-AEB8-CBC161C764A5}" dt="2025-06-23T03:21:02.065" v="969" actId="478"/>
          <ac:spMkLst>
            <pc:docMk/>
            <pc:sldMk cId="1718687940" sldId="273"/>
            <ac:spMk id="10" creationId="{35374610-041C-CFDE-844D-DFD5E3D28460}"/>
          </ac:spMkLst>
        </pc:spChg>
        <pc:spChg chg="del">
          <ac:chgData name="희태 유" userId="8f0fe285e0aa8691" providerId="LiveId" clId="{124BCC4A-6D5E-436A-AEB8-CBC161C764A5}" dt="2025-06-23T03:21:02.065" v="969" actId="478"/>
          <ac:spMkLst>
            <pc:docMk/>
            <pc:sldMk cId="1718687940" sldId="273"/>
            <ac:spMk id="11" creationId="{C034594F-10ED-EA10-C171-09C8EA9DE184}"/>
          </ac:spMkLst>
        </pc:spChg>
        <pc:spChg chg="add mod">
          <ac:chgData name="희태 유" userId="8f0fe285e0aa8691" providerId="LiveId" clId="{124BCC4A-6D5E-436A-AEB8-CBC161C764A5}" dt="2025-06-23T03:22:29.569" v="989"/>
          <ac:spMkLst>
            <pc:docMk/>
            <pc:sldMk cId="1718687940" sldId="273"/>
            <ac:spMk id="12" creationId="{D671DE4E-CB85-6370-558A-05A5E760307C}"/>
          </ac:spMkLst>
        </pc:spChg>
        <pc:spChg chg="del">
          <ac:chgData name="희태 유" userId="8f0fe285e0aa8691" providerId="LiveId" clId="{124BCC4A-6D5E-436A-AEB8-CBC161C764A5}" dt="2025-06-23T03:21:02.065" v="969" actId="478"/>
          <ac:spMkLst>
            <pc:docMk/>
            <pc:sldMk cId="1718687940" sldId="273"/>
            <ac:spMk id="13" creationId="{F7DFB8C5-9F5A-D806-41F8-C884DFE7D8DB}"/>
          </ac:spMkLst>
        </pc:spChg>
        <pc:spChg chg="del">
          <ac:chgData name="희태 유" userId="8f0fe285e0aa8691" providerId="LiveId" clId="{124BCC4A-6D5E-436A-AEB8-CBC161C764A5}" dt="2025-06-23T03:21:02.065" v="969" actId="478"/>
          <ac:spMkLst>
            <pc:docMk/>
            <pc:sldMk cId="1718687940" sldId="273"/>
            <ac:spMk id="15" creationId="{10BF07CF-8420-74C3-431E-4699E5B041F2}"/>
          </ac:spMkLst>
        </pc:spChg>
        <pc:spChg chg="add mod">
          <ac:chgData name="희태 유" userId="8f0fe285e0aa8691" providerId="LiveId" clId="{124BCC4A-6D5E-436A-AEB8-CBC161C764A5}" dt="2025-06-23T03:22:35.831" v="991" actId="1076"/>
          <ac:spMkLst>
            <pc:docMk/>
            <pc:sldMk cId="1718687940" sldId="273"/>
            <ac:spMk id="16" creationId="{D26D13C5-6DDA-22D8-3ECF-2AC3CDC5D6FE}"/>
          </ac:spMkLst>
        </pc:spChg>
        <pc:spChg chg="del">
          <ac:chgData name="희태 유" userId="8f0fe285e0aa8691" providerId="LiveId" clId="{124BCC4A-6D5E-436A-AEB8-CBC161C764A5}" dt="2025-06-23T03:21:02.065" v="969" actId="478"/>
          <ac:spMkLst>
            <pc:docMk/>
            <pc:sldMk cId="1718687940" sldId="273"/>
            <ac:spMk id="17" creationId="{7D1D49F5-DDAB-8EC5-00D0-1AEDF0ADD4F9}"/>
          </ac:spMkLst>
        </pc:spChg>
        <pc:spChg chg="del">
          <ac:chgData name="희태 유" userId="8f0fe285e0aa8691" providerId="LiveId" clId="{124BCC4A-6D5E-436A-AEB8-CBC161C764A5}" dt="2025-06-23T03:21:02.065" v="969" actId="478"/>
          <ac:spMkLst>
            <pc:docMk/>
            <pc:sldMk cId="1718687940" sldId="273"/>
            <ac:spMk id="19" creationId="{90310310-2F31-C49F-C704-2FC8A82EF523}"/>
          </ac:spMkLst>
        </pc:spChg>
        <pc:spChg chg="add mod">
          <ac:chgData name="희태 유" userId="8f0fe285e0aa8691" providerId="LiveId" clId="{124BCC4A-6D5E-436A-AEB8-CBC161C764A5}" dt="2025-06-23T03:22:44.076" v="993" actId="1076"/>
          <ac:spMkLst>
            <pc:docMk/>
            <pc:sldMk cId="1718687940" sldId="273"/>
            <ac:spMk id="20" creationId="{6597A1DC-5D43-F5C2-BB2D-46C19EE4C2FE}"/>
          </ac:spMkLst>
        </pc:spChg>
        <pc:spChg chg="del">
          <ac:chgData name="희태 유" userId="8f0fe285e0aa8691" providerId="LiveId" clId="{124BCC4A-6D5E-436A-AEB8-CBC161C764A5}" dt="2025-06-23T03:21:04.424" v="970" actId="478"/>
          <ac:spMkLst>
            <pc:docMk/>
            <pc:sldMk cId="1718687940" sldId="273"/>
            <ac:spMk id="21" creationId="{23F64E80-52C4-86EE-52F6-2213A96D6592}"/>
          </ac:spMkLst>
        </pc:spChg>
        <pc:spChg chg="del">
          <ac:chgData name="희태 유" userId="8f0fe285e0aa8691" providerId="LiveId" clId="{124BCC4A-6D5E-436A-AEB8-CBC161C764A5}" dt="2025-06-23T03:21:04.424" v="970" actId="478"/>
          <ac:spMkLst>
            <pc:docMk/>
            <pc:sldMk cId="1718687940" sldId="273"/>
            <ac:spMk id="23" creationId="{84058443-870E-8BAC-E492-ED7840FDA556}"/>
          </ac:spMkLst>
        </pc:spChg>
        <pc:spChg chg="del">
          <ac:chgData name="희태 유" userId="8f0fe285e0aa8691" providerId="LiveId" clId="{124BCC4A-6D5E-436A-AEB8-CBC161C764A5}" dt="2025-06-23T03:21:02.065" v="969" actId="478"/>
          <ac:spMkLst>
            <pc:docMk/>
            <pc:sldMk cId="1718687940" sldId="273"/>
            <ac:spMk id="24" creationId="{9E628DF0-1734-96E0-9649-76A22F02C89B}"/>
          </ac:spMkLst>
        </pc:spChg>
        <pc:spChg chg="mod">
          <ac:chgData name="희태 유" userId="8f0fe285e0aa8691" providerId="LiveId" clId="{124BCC4A-6D5E-436A-AEB8-CBC161C764A5}" dt="2025-06-23T03:20:11.451" v="968"/>
          <ac:spMkLst>
            <pc:docMk/>
            <pc:sldMk cId="1718687940" sldId="273"/>
            <ac:spMk id="26" creationId="{08792D3A-2176-3078-6DC7-8A985E98B1A7}"/>
          </ac:spMkLst>
        </pc:spChg>
      </pc:sldChg>
      <pc:sldChg chg="addSp delSp modSp add mod">
        <pc:chgData name="희태 유" userId="8f0fe285e0aa8691" providerId="LiveId" clId="{124BCC4A-6D5E-436A-AEB8-CBC161C764A5}" dt="2025-06-23T04:42:25.258" v="1100" actId="1076"/>
        <pc:sldMkLst>
          <pc:docMk/>
          <pc:sldMk cId="3957686416" sldId="274"/>
        </pc:sldMkLst>
        <pc:spChg chg="del">
          <ac:chgData name="희태 유" userId="8f0fe285e0aa8691" providerId="LiveId" clId="{124BCC4A-6D5E-436A-AEB8-CBC161C764A5}" dt="2025-06-23T04:35:51.977" v="1000" actId="478"/>
          <ac:spMkLst>
            <pc:docMk/>
            <pc:sldMk cId="3957686416" sldId="274"/>
            <ac:spMk id="6" creationId="{9D49747C-B163-7AA9-20B3-72F186B1C764}"/>
          </ac:spMkLst>
        </pc:spChg>
        <pc:spChg chg="del">
          <ac:chgData name="희태 유" userId="8f0fe285e0aa8691" providerId="LiveId" clId="{124BCC4A-6D5E-436A-AEB8-CBC161C764A5}" dt="2025-06-23T04:35:51.977" v="1000" actId="478"/>
          <ac:spMkLst>
            <pc:docMk/>
            <pc:sldMk cId="3957686416" sldId="274"/>
            <ac:spMk id="11" creationId="{71117B8B-9DB9-C97F-A440-A5F792A66CDC}"/>
          </ac:spMkLst>
        </pc:spChg>
        <pc:spChg chg="del">
          <ac:chgData name="희태 유" userId="8f0fe285e0aa8691" providerId="LiveId" clId="{124BCC4A-6D5E-436A-AEB8-CBC161C764A5}" dt="2025-06-23T04:35:51.977" v="1000" actId="478"/>
          <ac:spMkLst>
            <pc:docMk/>
            <pc:sldMk cId="3957686416" sldId="274"/>
            <ac:spMk id="14" creationId="{953C15B8-331E-AB6C-76F9-E11BE33CCB61}"/>
          </ac:spMkLst>
        </pc:spChg>
        <pc:spChg chg="del">
          <ac:chgData name="희태 유" userId="8f0fe285e0aa8691" providerId="LiveId" clId="{124BCC4A-6D5E-436A-AEB8-CBC161C764A5}" dt="2025-06-23T04:35:51.977" v="1000" actId="478"/>
          <ac:spMkLst>
            <pc:docMk/>
            <pc:sldMk cId="3957686416" sldId="274"/>
            <ac:spMk id="15" creationId="{5B4DC81A-D588-3D38-60F2-07CDDBC29032}"/>
          </ac:spMkLst>
        </pc:spChg>
        <pc:spChg chg="del">
          <ac:chgData name="희태 유" userId="8f0fe285e0aa8691" providerId="LiveId" clId="{124BCC4A-6D5E-436A-AEB8-CBC161C764A5}" dt="2025-06-23T04:35:51.977" v="1000" actId="478"/>
          <ac:spMkLst>
            <pc:docMk/>
            <pc:sldMk cId="3957686416" sldId="274"/>
            <ac:spMk id="16" creationId="{FEC26D1F-0FE9-6F90-40E8-F8E6B4148C03}"/>
          </ac:spMkLst>
        </pc:spChg>
        <pc:spChg chg="del">
          <ac:chgData name="희태 유" userId="8f0fe285e0aa8691" providerId="LiveId" clId="{124BCC4A-6D5E-436A-AEB8-CBC161C764A5}" dt="2025-06-23T04:35:51.977" v="1000" actId="478"/>
          <ac:spMkLst>
            <pc:docMk/>
            <pc:sldMk cId="3957686416" sldId="274"/>
            <ac:spMk id="17" creationId="{EB14D6EC-01C0-62CC-1019-2DD4D4DA03FD}"/>
          </ac:spMkLst>
        </pc:spChg>
        <pc:spChg chg="del">
          <ac:chgData name="희태 유" userId="8f0fe285e0aa8691" providerId="LiveId" clId="{124BCC4A-6D5E-436A-AEB8-CBC161C764A5}" dt="2025-06-23T04:35:51.977" v="1000" actId="478"/>
          <ac:spMkLst>
            <pc:docMk/>
            <pc:sldMk cId="3957686416" sldId="274"/>
            <ac:spMk id="19" creationId="{C3178D00-3BD3-BF2B-171A-21C4436CB67A}"/>
          </ac:spMkLst>
        </pc:spChg>
        <pc:spChg chg="del">
          <ac:chgData name="희태 유" userId="8f0fe285e0aa8691" providerId="LiveId" clId="{124BCC4A-6D5E-436A-AEB8-CBC161C764A5}" dt="2025-06-23T04:35:51.977" v="1000" actId="478"/>
          <ac:spMkLst>
            <pc:docMk/>
            <pc:sldMk cId="3957686416" sldId="274"/>
            <ac:spMk id="22" creationId="{BDC4B7AE-925F-12B4-D46B-ABCD5F4DA715}"/>
          </ac:spMkLst>
        </pc:spChg>
        <pc:spChg chg="del">
          <ac:chgData name="희태 유" userId="8f0fe285e0aa8691" providerId="LiveId" clId="{124BCC4A-6D5E-436A-AEB8-CBC161C764A5}" dt="2025-06-23T04:35:51.977" v="1000" actId="478"/>
          <ac:spMkLst>
            <pc:docMk/>
            <pc:sldMk cId="3957686416" sldId="274"/>
            <ac:spMk id="24" creationId="{2A51C9C5-699E-7347-A13D-01252FDFCD6D}"/>
          </ac:spMkLst>
        </pc:spChg>
        <pc:spChg chg="del">
          <ac:chgData name="희태 유" userId="8f0fe285e0aa8691" providerId="LiveId" clId="{124BCC4A-6D5E-436A-AEB8-CBC161C764A5}" dt="2025-06-23T04:35:51.977" v="1000" actId="478"/>
          <ac:spMkLst>
            <pc:docMk/>
            <pc:sldMk cId="3957686416" sldId="274"/>
            <ac:spMk id="25" creationId="{9197F323-67A0-5C30-4E0C-3838940DB133}"/>
          </ac:spMkLst>
        </pc:spChg>
        <pc:spChg chg="mod">
          <ac:chgData name="희태 유" userId="8f0fe285e0aa8691" providerId="LiveId" clId="{124BCC4A-6D5E-436A-AEB8-CBC161C764A5}" dt="2025-06-23T04:36:24.553" v="1071"/>
          <ac:spMkLst>
            <pc:docMk/>
            <pc:sldMk cId="3957686416" sldId="274"/>
            <ac:spMk id="26" creationId="{D093BD90-D94F-52C1-650D-3E9EA025642C}"/>
          </ac:spMkLst>
        </pc:spChg>
        <pc:spChg chg="add mod">
          <ac:chgData name="희태 유" userId="8f0fe285e0aa8691" providerId="LiveId" clId="{124BCC4A-6D5E-436A-AEB8-CBC161C764A5}" dt="2025-06-23T04:42:25.258" v="1100" actId="1076"/>
          <ac:spMkLst>
            <pc:docMk/>
            <pc:sldMk cId="3957686416" sldId="274"/>
            <ac:spMk id="31" creationId="{493FB8F1-AE66-0818-B4CA-4CB9F4829B7D}"/>
          </ac:spMkLst>
        </pc:spChg>
        <pc:spChg chg="add mod">
          <ac:chgData name="희태 유" userId="8f0fe285e0aa8691" providerId="LiveId" clId="{124BCC4A-6D5E-436A-AEB8-CBC161C764A5}" dt="2025-06-23T04:42:23.341" v="1099" actId="1076"/>
          <ac:spMkLst>
            <pc:docMk/>
            <pc:sldMk cId="3957686416" sldId="274"/>
            <ac:spMk id="32" creationId="{F44E6A96-9114-6DDF-59A3-B5A066AF6C65}"/>
          </ac:spMkLst>
        </pc:spChg>
        <pc:picChg chg="add mod">
          <ac:chgData name="희태 유" userId="8f0fe285e0aa8691" providerId="LiveId" clId="{124BCC4A-6D5E-436A-AEB8-CBC161C764A5}" dt="2025-06-23T04:41:57.217" v="1094" actId="1076"/>
          <ac:picMkLst>
            <pc:docMk/>
            <pc:sldMk cId="3957686416" sldId="274"/>
            <ac:picMk id="4" creationId="{6A14FCF0-B3C4-D8A1-1440-9C4A416C3862}"/>
          </ac:picMkLst>
        </pc:picChg>
        <pc:picChg chg="add mod">
          <ac:chgData name="희태 유" userId="8f0fe285e0aa8691" providerId="LiveId" clId="{124BCC4A-6D5E-436A-AEB8-CBC161C764A5}" dt="2025-06-23T04:41:59.093" v="1095" actId="1076"/>
          <ac:picMkLst>
            <pc:docMk/>
            <pc:sldMk cId="3957686416" sldId="274"/>
            <ac:picMk id="28" creationId="{70995555-BBC4-E71A-4671-5550EC648336}"/>
          </ac:picMkLst>
        </pc:picChg>
        <pc:picChg chg="add mod">
          <ac:chgData name="희태 유" userId="8f0fe285e0aa8691" providerId="LiveId" clId="{124BCC4A-6D5E-436A-AEB8-CBC161C764A5}" dt="2025-06-23T04:42:00.609" v="1096" actId="1076"/>
          <ac:picMkLst>
            <pc:docMk/>
            <pc:sldMk cId="3957686416" sldId="274"/>
            <ac:picMk id="30" creationId="{B75EA004-5C7A-2C93-E5B9-E9C7076C63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51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2B5CC-F682-082B-F180-2F206DE05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46431-0925-C6E5-7EA7-97BBE07C2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227CB-B840-AA29-63D5-D838EED9C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967C9-6A6E-BB94-EBFE-5F19F6F28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63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4762B-644E-C4EC-03EA-6A915782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B1565-8CA3-9DF0-95F9-5B5318BEA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EFCFE-6505-C290-5231-05D88DE13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834D6-161E-6A9E-E8CF-2A62A9DAF7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34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006B7-BBFE-9A61-9455-3FACE1AF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FA94C-C9BF-23AD-1DCF-F1E05CDA0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E6E44-98A3-87CB-5F1A-D910CB345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B41C2-0671-61C4-EE2A-B04DD05939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35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81499-DAC3-A04F-D95F-AC8B74170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A67E4-05C7-6044-D034-086E87CAF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09415-8491-5B99-3A5F-C3CB836B7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24872-F2EA-6636-E544-FB5C1A0284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98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7788E-0BE1-A88B-9B85-E964A72F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56293-B185-B6AE-4166-F7149D2E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07F0A-C584-177B-8939-4F5C3368C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03FC-F23A-9CA5-E2F0-81B1623562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58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39E5-1FB6-4B74-A9E6-8E5A4DDF2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F4CF0-E655-71D2-8912-0A4B9CB57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239A1-B481-96D0-472D-A7AA1EB55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04F03-3BDA-79B4-EDA6-E754DDBB3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9477-9EAF-D462-3F4B-9CC98B82D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B1BE7-5EF9-6D82-A025-4D502F167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9CA6-29B6-E323-9A02-7570DB3FA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01CE3-2503-CD00-A1DE-1061C8E47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96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A7B7F-9445-0BDE-BA93-87BB364C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679AD-C444-4CB3-0B38-FEC5D29832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6503CA-28B1-8893-259C-59DB78700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88597-C89D-465F-A502-E6C0D2A4D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1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63A2D-D269-6089-3CE8-752B8AC9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1F164-53D6-6A0B-0D4A-ED258E896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FE20C0-5650-A389-821A-74754CE54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20E31-FC02-B284-6489-C44CFABA29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1434"/>
            <a:ext cx="69683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 기반 방꾸미기 시뮬레이터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Flutter와 AR 기술을 활용해 사용자의 공간에 현실감 있게 가구를 배치해보는 직관적이고 실용적인 AR 인테리어 시뮬레이터 앱입니다.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6FDB0-61A5-31BA-4A4C-FE04C5A0F5ED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2D50D-B5DB-EE4A-94FB-AEDFA003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E71EA4D7-7C57-6CFE-5AF2-46B2A6D879D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97780-6861-CA0F-A258-40B73830C7A1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비즈니스 로직 계층 </a:t>
            </a:r>
            <a:r>
              <a:rPr lang="en-US" altLang="ko-KR" dirty="0"/>
              <a:t>- AR </a:t>
            </a:r>
            <a:r>
              <a:rPr lang="ko-KR" altLang="en-US" dirty="0"/>
              <a:t>조작의 핵심 허브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4E2983-C53A-6D08-C342-31DD2A21AA63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en-US" altLang="ko-KR" sz="3200" dirty="0" err="1">
                <a:latin typeface="+mj-ea"/>
                <a:ea typeface="+mj-ea"/>
              </a:rPr>
              <a:t>SimplifiedNodeManager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1462C-E597-81CC-1303-BF6A6D44C5BD}"/>
              </a:ext>
            </a:extLst>
          </p:cNvPr>
          <p:cNvSpPr txBox="1"/>
          <p:nvPr/>
        </p:nvSpPr>
        <p:spPr>
          <a:xfrm>
            <a:off x="793790" y="3845474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모든 </a:t>
            </a:r>
            <a:r>
              <a:rPr lang="en-US" altLang="ko-KR" dirty="0"/>
              <a:t>AR </a:t>
            </a:r>
            <a:r>
              <a:rPr lang="ko-KR" altLang="en-US" dirty="0"/>
              <a:t>노드 조작의 중심 관리자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노드 추가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이동</a:t>
            </a:r>
            <a:r>
              <a:rPr lang="en-US" altLang="ko-KR" dirty="0"/>
              <a:t>/</a:t>
            </a:r>
            <a:r>
              <a:rPr lang="ko-KR" altLang="en-US" dirty="0"/>
              <a:t>회전</a:t>
            </a:r>
            <a:r>
              <a:rPr lang="en-US" altLang="ko-KR" dirty="0"/>
              <a:t>/</a:t>
            </a:r>
            <a:r>
              <a:rPr lang="ko-KR" altLang="en-US" dirty="0"/>
              <a:t>크기조절</a:t>
            </a:r>
            <a:r>
              <a:rPr lang="en-US" altLang="ko-KR" dirty="0"/>
              <a:t>, </a:t>
            </a:r>
            <a:r>
              <a:rPr lang="ko-KR" altLang="en-US" dirty="0"/>
              <a:t>사용자 모드 관리</a:t>
            </a:r>
            <a:r>
              <a:rPr lang="en-US" altLang="ko-KR" dirty="0"/>
              <a:t>(</a:t>
            </a:r>
            <a:r>
              <a:rPr lang="ko-KR" altLang="en-US" dirty="0"/>
              <a:t>이동모드</a:t>
            </a:r>
            <a:r>
              <a:rPr lang="en-US" altLang="ko-KR" dirty="0"/>
              <a:t>/</a:t>
            </a:r>
            <a:r>
              <a:rPr lang="ko-KR" altLang="en-US" dirty="0"/>
              <a:t>크기조절모드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br>
              <a:rPr lang="en-US" altLang="ko-KR" dirty="0"/>
            </a:br>
            <a:r>
              <a:rPr lang="ko-KR" altLang="en-US" b="1" dirty="0"/>
              <a:t>의존성</a:t>
            </a:r>
            <a:r>
              <a:rPr lang="en-US" altLang="ko-KR" dirty="0"/>
              <a:t>: </a:t>
            </a:r>
            <a:r>
              <a:rPr lang="ko-KR" altLang="en-US" dirty="0"/>
              <a:t>위 두 매니저를 모두 참조하여 가구 정보와 회전 상태를 조합한 복합적인 </a:t>
            </a:r>
            <a:r>
              <a:rPr lang="en-US" altLang="ko-KR" dirty="0"/>
              <a:t>AR </a:t>
            </a:r>
            <a:r>
              <a:rPr lang="ko-KR" altLang="en-US" dirty="0"/>
              <a:t>조작 제공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69E249-21F3-8157-D430-FC6F5425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821" y="0"/>
            <a:ext cx="611757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3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B98C3-AB2F-6E8A-DD78-8BE0D9B2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2B7F94C7-AF83-F9E8-6267-09B5CD687923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66896-2162-F7EB-0474-734CD3BB0E7E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객체 생성 계층 </a:t>
            </a:r>
            <a:r>
              <a:rPr lang="en-US" altLang="ko-KR" dirty="0"/>
              <a:t>- AR </a:t>
            </a:r>
            <a:r>
              <a:rPr lang="ko-KR" altLang="en-US" dirty="0"/>
              <a:t>노드 생성 팩토리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1F3E81-E2F8-4166-A610-3D745D42EA00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en-US" altLang="ko-KR" sz="3200" dirty="0" err="1">
                <a:latin typeface="+mj-ea"/>
                <a:ea typeface="+mj-ea"/>
              </a:rPr>
              <a:t>ARModelFactory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CA6DC-287E-B85C-FD15-B57A0DA76F36}"/>
              </a:ext>
            </a:extLst>
          </p:cNvPr>
          <p:cNvSpPr txBox="1"/>
          <p:nvPr/>
        </p:nvSpPr>
        <p:spPr>
          <a:xfrm>
            <a:off x="793790" y="3822134"/>
            <a:ext cx="7315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AR </a:t>
            </a:r>
            <a:r>
              <a:rPr lang="ko-KR" altLang="en-US" dirty="0"/>
              <a:t>노드 객체 생성 전담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가구 정보와 회전 상태를 종합하여 적절한 </a:t>
            </a:r>
            <a:r>
              <a:rPr lang="en-US" altLang="ko-KR" dirty="0"/>
              <a:t>3D </a:t>
            </a:r>
            <a:r>
              <a:rPr lang="ko-KR" altLang="en-US" dirty="0"/>
              <a:t>모델로 </a:t>
            </a:r>
            <a:r>
              <a:rPr lang="en-US" altLang="ko-KR" dirty="0" err="1"/>
              <a:t>ARNode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의존성</a:t>
            </a:r>
            <a:r>
              <a:rPr lang="en-US" altLang="ko-KR" dirty="0"/>
              <a:t>: </a:t>
            </a:r>
            <a:r>
              <a:rPr lang="ko-KR" altLang="en-US" dirty="0"/>
              <a:t>모든 매니저의 정보를 활용하며</a:t>
            </a:r>
            <a:r>
              <a:rPr lang="en-US" altLang="ko-KR" dirty="0"/>
              <a:t>, </a:t>
            </a:r>
            <a:r>
              <a:rPr lang="en-US" altLang="ko-KR" dirty="0" err="1"/>
              <a:t>SimplifiedNodeManager</a:t>
            </a:r>
            <a:r>
              <a:rPr lang="ko-KR" altLang="en-US" dirty="0"/>
              <a:t>에서 노드 생성 시 호출됨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069A4A-EC9A-C227-BC97-97CFCC1D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65" y="0"/>
            <a:ext cx="626323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20542-6554-B2AB-4161-2603EE95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AA49038C-05DD-2281-901F-F089B9F9FF74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시연 영상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F84E92-DB46-797B-0767-FF23AC70E3D4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KakaoTalk_20250623_115904472">
            <a:hlinkClick r:id="" action="ppaction://media"/>
            <a:extLst>
              <a:ext uri="{FF2B5EF4-FFF2-40B4-BE49-F238E27FC236}">
                <a16:creationId xmlns:a16="http://schemas.microsoft.com/office/drawing/2014/main" id="{3CB8F37E-9F56-165B-83A8-2528A9DFB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6400" y="399247"/>
            <a:ext cx="3447207" cy="74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8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622E9-B0F1-1DE6-9493-95B9C2C3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4AB08788-93AA-23B0-DEF9-FD7FBBB6BD72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시행 착오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3A831D-A570-C2CE-87B4-343875B7DC5D}"/>
              </a:ext>
            </a:extLst>
          </p:cNvPr>
          <p:cNvSpPr/>
          <p:nvPr/>
        </p:nvSpPr>
        <p:spPr>
          <a:xfrm>
            <a:off x="12058467" y="6773034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3. </a:t>
            </a:r>
            <a:r>
              <a:rPr lang="ko-KR" altLang="en-US"/>
              <a:t>디버깅의 어려움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B069E-89A4-5286-DA59-F86217722A27}"/>
              </a:ext>
            </a:extLst>
          </p:cNvPr>
          <p:cNvSpPr txBox="1"/>
          <p:nvPr/>
        </p:nvSpPr>
        <p:spPr>
          <a:xfrm>
            <a:off x="793790" y="1825270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사용자가 회전 버튼을 누를 때마다 가구가 </a:t>
            </a:r>
            <a:r>
              <a:rPr lang="en-US" altLang="ko-KR" dirty="0"/>
              <a:t>Y</a:t>
            </a:r>
            <a:r>
              <a:rPr lang="ko-KR" altLang="en-US" dirty="0"/>
              <a:t>축 기준으로 </a:t>
            </a:r>
            <a:r>
              <a:rPr lang="en-US" altLang="ko-KR" dirty="0"/>
              <a:t>45</a:t>
            </a:r>
            <a:r>
              <a:rPr lang="ko-KR" altLang="en-US" dirty="0"/>
              <a:t>도씩 </a:t>
            </a:r>
            <a:endParaRPr lang="en-US" altLang="ko-KR" dirty="0"/>
          </a:p>
          <a:p>
            <a:r>
              <a:rPr lang="ko-KR" altLang="en-US" dirty="0"/>
              <a:t>회전하는 기능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8B65B-2DED-776F-42A5-05F432A1AA74}"/>
              </a:ext>
            </a:extLst>
          </p:cNvPr>
          <p:cNvSpPr txBox="1"/>
          <p:nvPr/>
        </p:nvSpPr>
        <p:spPr>
          <a:xfrm>
            <a:off x="793790" y="3469829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구현 방법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CDDBF5C-38F8-4639-9296-C8BBF72E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4219422"/>
            <a:ext cx="40922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Axis-Angle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포맷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사용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(vector4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형태</a:t>
            </a:r>
            <a:r>
              <a:rPr lang="en-US" altLang="ko-KR" dirty="0">
                <a:latin typeface="Arial" panose="020B0604020202020204" pitchFamily="34" charset="0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5EE1B7-4025-8E46-5F57-8DF10FD6C983}"/>
              </a:ext>
            </a:extLst>
          </p:cNvPr>
          <p:cNvSpPr txBox="1"/>
          <p:nvPr/>
        </p:nvSpPr>
        <p:spPr>
          <a:xfrm>
            <a:off x="793790" y="48173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회전 </a:t>
            </a:r>
            <a:r>
              <a:rPr lang="ko-KR" altLang="en-US" dirty="0" err="1"/>
              <a:t>누적값을</a:t>
            </a:r>
            <a:r>
              <a:rPr lang="ko-KR" altLang="en-US" dirty="0"/>
              <a:t> </a:t>
            </a:r>
            <a:r>
              <a:rPr lang="ko-KR" altLang="en-US" b="1" dirty="0"/>
              <a:t>각도 → 라디안 변환</a:t>
            </a:r>
            <a:r>
              <a:rPr lang="ko-KR" altLang="en-US" dirty="0"/>
              <a:t> 후 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B036F2-B54E-E9B2-F8CE-78620A2BAB20}"/>
              </a:ext>
            </a:extLst>
          </p:cNvPr>
          <p:cNvSpPr txBox="1"/>
          <p:nvPr/>
        </p:nvSpPr>
        <p:spPr>
          <a:xfrm>
            <a:off x="793790" y="541528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기존 노드 삭제 → 새 위치에 회전된 노드 재생성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6A74FD-1A29-714F-7149-75B7914064D0}"/>
              </a:ext>
            </a:extLst>
          </p:cNvPr>
          <p:cNvSpPr txBox="1"/>
          <p:nvPr/>
        </p:nvSpPr>
        <p:spPr>
          <a:xfrm>
            <a:off x="9330113" y="3469829"/>
            <a:ext cx="4750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발생한 문제들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E1A532-267C-A3FB-1865-AED097BBAD44}"/>
              </a:ext>
            </a:extLst>
          </p:cNvPr>
          <p:cNvSpPr txBox="1"/>
          <p:nvPr/>
        </p:nvSpPr>
        <p:spPr>
          <a:xfrm>
            <a:off x="9330113" y="4216255"/>
            <a:ext cx="449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GLB </a:t>
            </a:r>
            <a:r>
              <a:rPr lang="ko-KR" altLang="en-US" dirty="0"/>
              <a:t>모델의 기본 </a:t>
            </a:r>
            <a:r>
              <a:rPr lang="ko-KR" altLang="en-US" dirty="0" err="1"/>
              <a:t>회전값</a:t>
            </a:r>
            <a:r>
              <a:rPr lang="ko-KR" altLang="en-US" dirty="0"/>
              <a:t> 문제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FED65C-CBBB-898A-373E-17806E60F55C}"/>
              </a:ext>
            </a:extLst>
          </p:cNvPr>
          <p:cNvSpPr txBox="1"/>
          <p:nvPr/>
        </p:nvSpPr>
        <p:spPr>
          <a:xfrm>
            <a:off x="9330113" y="48173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노드 재생성 방식의 불안정성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2F617F-F866-ACEE-036B-BCE23F897D6F}"/>
              </a:ext>
            </a:extLst>
          </p:cNvPr>
          <p:cNvSpPr txBox="1"/>
          <p:nvPr/>
        </p:nvSpPr>
        <p:spPr>
          <a:xfrm>
            <a:off x="9330113" y="5415286"/>
            <a:ext cx="8063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디버깅의 어려움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C3ACF7E-3EAC-88C4-358A-CC99F1508EB1}"/>
              </a:ext>
            </a:extLst>
          </p:cNvPr>
          <p:cNvSpPr/>
          <p:nvPr/>
        </p:nvSpPr>
        <p:spPr>
          <a:xfrm>
            <a:off x="6845861" y="4308568"/>
            <a:ext cx="1383738" cy="7889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5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21B72-95BB-D86B-C5D0-C6548D6FC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08792D3A-2176-3078-6DC7-8A985E98B1A7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극복 방법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00F013-3145-0840-3D33-0C6D85FE22D1}"/>
              </a:ext>
            </a:extLst>
          </p:cNvPr>
          <p:cNvSpPr/>
          <p:nvPr/>
        </p:nvSpPr>
        <p:spPr>
          <a:xfrm>
            <a:off x="12058467" y="6773034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3. </a:t>
            </a:r>
            <a:r>
              <a:rPr lang="ko-KR" altLang="en-US"/>
              <a:t>디버깅의 어려움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FC686-376A-E386-2AB4-E36056AB6ED6}"/>
              </a:ext>
            </a:extLst>
          </p:cNvPr>
          <p:cNvSpPr txBox="1"/>
          <p:nvPr/>
        </p:nvSpPr>
        <p:spPr>
          <a:xfrm>
            <a:off x="793790" y="184954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복잡한 </a:t>
            </a:r>
            <a:r>
              <a:rPr lang="en-US" altLang="ko-KR" dirty="0"/>
              <a:t>3D </a:t>
            </a:r>
            <a:r>
              <a:rPr lang="ko-KR" altLang="en-US" dirty="0"/>
              <a:t>회전 계산의 한계를 인식하고</a:t>
            </a:r>
            <a:r>
              <a:rPr lang="en-US" altLang="ko-KR" dirty="0"/>
              <a:t>, </a:t>
            </a:r>
            <a:r>
              <a:rPr lang="ko-KR" altLang="en-US" dirty="0"/>
              <a:t>미리 준비된 모델 교체 방식으로 전환하여 더 안정적이고 직관적인 회전 기능을 완성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71DE4E-CB85-6370-558A-05A5E760307C}"/>
              </a:ext>
            </a:extLst>
          </p:cNvPr>
          <p:cNvSpPr txBox="1"/>
          <p:nvPr/>
        </p:nvSpPr>
        <p:spPr>
          <a:xfrm>
            <a:off x="793790" y="37454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완벽한 구현</a:t>
            </a:r>
            <a:r>
              <a:rPr lang="ko-KR" altLang="en-US"/>
              <a:t>보다 </a:t>
            </a:r>
            <a:r>
              <a:rPr lang="ko-KR" altLang="en-US" b="1"/>
              <a:t>안정적인 구현</a:t>
            </a:r>
            <a:r>
              <a:rPr lang="ko-KR" altLang="en-US"/>
              <a:t>이 우선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D13C5-6DDA-22D8-3ECF-2AC3CDC5D6FE}"/>
              </a:ext>
            </a:extLst>
          </p:cNvPr>
          <p:cNvSpPr txBox="1"/>
          <p:nvPr/>
        </p:nvSpPr>
        <p:spPr>
          <a:xfrm>
            <a:off x="793790" y="438328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기술적 도전</a:t>
            </a:r>
            <a:r>
              <a:rPr lang="ko-KR" altLang="en-US" dirty="0"/>
              <a:t>과 </a:t>
            </a:r>
            <a:r>
              <a:rPr lang="ko-KR" altLang="en-US" b="1" dirty="0"/>
              <a:t>실용적 해결</a:t>
            </a:r>
            <a:r>
              <a:rPr lang="ko-KR" altLang="en-US" dirty="0"/>
              <a:t> 사이의 균형점 찾기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7A1DC-5D43-F5C2-BB2D-46C19EE4C2FE}"/>
              </a:ext>
            </a:extLst>
          </p:cNvPr>
          <p:cNvSpPr txBox="1"/>
          <p:nvPr/>
        </p:nvSpPr>
        <p:spPr>
          <a:xfrm>
            <a:off x="793790" y="500864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사용자 경험</a:t>
            </a:r>
            <a:r>
              <a:rPr lang="ko-KR" altLang="en-US" dirty="0"/>
              <a:t>을 최우선으로 고려한 설계 변경</a:t>
            </a:r>
          </a:p>
        </p:txBody>
      </p:sp>
    </p:spTree>
    <p:extLst>
      <p:ext uri="{BB962C8B-B14F-4D97-AF65-F5344CB8AC3E}">
        <p14:creationId xmlns:p14="http://schemas.microsoft.com/office/powerpoint/2010/main" val="1718687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68C7A-EB9B-B336-A745-2DFF36999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7187025-80E6-1235-A371-D4BDAED4A6DA}"/>
              </a:ext>
            </a:extLst>
          </p:cNvPr>
          <p:cNvSpPr/>
          <p:nvPr/>
        </p:nvSpPr>
        <p:spPr>
          <a:xfrm>
            <a:off x="4479905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감사합니다</a:t>
            </a:r>
            <a:endParaRPr lang="en-US" sz="44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5A9DE2-BC24-3B9F-5A66-E56230AF7E0F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0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시장 수요 증가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53179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</a:t>
            </a:r>
            <a:r>
              <a:rPr lang="ko-KR" alt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기술은 실생활 적용에 적합하고 시장 수요가 증가하는 분야</a:t>
            </a:r>
            <a:endParaRPr lang="en-US" sz="17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기술 조합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52708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Flutter + AR로 구성된 기술 조합은 실제 상용화에도 근접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사용자 니즈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6210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 구매 결정 전 시각화에 대한 사용자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니즈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ko-KR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증가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4892" y="2640639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 </a:t>
            </a:r>
            <a:r>
              <a:rPr lang="ko-KR" alt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경험의 한계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5742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기존 앱들은 실제 방에 가구를 배치해보는 몰입형 경험 부족</a:t>
            </a:r>
            <a:endParaRPr lang="en-US" sz="17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8568A167-DA3B-E244-600A-633E081B9FE5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주제 선정 이유</a:t>
            </a:r>
            <a:endParaRPr lang="en-US" sz="4450" dirty="0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6ED668EE-1305-FF6B-E64D-CDAE697282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892" y="6542067"/>
            <a:ext cx="318968" cy="3986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1FB5C4-CAA4-37B5-2065-B4C1ACE41523}"/>
              </a:ext>
            </a:extLst>
          </p:cNvPr>
          <p:cNvSpPr/>
          <p:nvPr/>
        </p:nvSpPr>
        <p:spPr>
          <a:xfrm>
            <a:off x="12050375" y="7304126"/>
            <a:ext cx="2571933" cy="917381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목표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가상 배치 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사용자가 자신의 방에 가구를 가상 배치해볼 수 있는 앱 제공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직관적 상호작용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가구의 위치, 회전, 크기 조정 등 직관적인 상호작용 구현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크로스 플랫폼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iOS, Android 모두 지원하는 크로스 플랫폼 앱 개발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몰입감 강화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현실감 있는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3D 가구 모델을 활용하여 몰입감 강화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917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922968"/>
            <a:ext cx="2682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바닥 인식 및 배치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413387"/>
            <a:ext cx="26822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AR로 바닥을 인식하고 3D 가구를 배치합니다.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202" y="4966470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15202" y="5760259"/>
            <a:ext cx="2682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가구 조작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315202" y="6250678"/>
            <a:ext cx="2682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 회전, 크기 조절, 위치 이동 기능을 제공합니다.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202" y="212917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15202" y="2922968"/>
            <a:ext cx="2682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캡처 및 저장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315202" y="3413387"/>
            <a:ext cx="2682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배치 결과를 캡처하고 저장할 수 있습니다.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66470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93790" y="5760259"/>
            <a:ext cx="2682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가구 탐색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93790" y="6250678"/>
            <a:ext cx="2682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 리스트 탐색 및 정보 확인이 가능합니다.</a:t>
            </a:r>
            <a:endParaRPr lang="en-US" sz="175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290EFD04-15D4-C688-B0DD-44D29D3694B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핵심 기능</a:t>
            </a:r>
            <a:endParaRPr lang="en-US" sz="4450" dirty="0"/>
          </a:p>
        </p:txBody>
      </p:sp>
      <p:pic>
        <p:nvPicPr>
          <p:cNvPr id="19" name="그림 18" descr="휴대 전화, 정보기기, 스크린샷, 휴대용 통신 장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31E0FA-F7A2-87DA-5EBB-D8B4DDB04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5018" y="0"/>
            <a:ext cx="5475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334478"/>
            <a:ext cx="7556421" cy="3394293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816650" y="2352506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028224" y="24858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개발 언어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64376" y="2485806"/>
            <a:ext cx="3951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Dart (Flutter)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2992417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028224" y="313612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플랫폼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164376" y="3136125"/>
            <a:ext cx="3951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Android, iOS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3642736"/>
            <a:ext cx="7541181" cy="6707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28224" y="378644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 기술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164376" y="3786445"/>
            <a:ext cx="39514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ARCore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ARKit, ar_flutter_plugin_2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348142"/>
            <a:ext cx="7541181" cy="7389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1028224" y="45022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3D 모델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164376" y="4502207"/>
            <a:ext cx="3951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Glb</a:t>
            </a:r>
            <a:r>
              <a:rPr lang="ko-KR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형식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9030" y="5162570"/>
            <a:ext cx="7541181" cy="5662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1028224" y="520761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디자인 도구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164376" y="5207616"/>
            <a:ext cx="39514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Blender (모델 수정)</a:t>
            </a:r>
            <a:endParaRPr lang="en-US" sz="175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613F9AAB-D3A1-6AE9-B7A7-838EBDD4ADC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기술 스택</a:t>
            </a:r>
            <a:endParaRPr lang="en-US" sz="4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7303770" y="1993166"/>
            <a:ext cx="22860" cy="4945618"/>
          </a:xfrm>
          <a:prstGeom prst="roundRect">
            <a:avLst>
              <a:gd name="adj" fmla="val 131464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511647" y="2207121"/>
            <a:ext cx="601028" cy="22860"/>
          </a:xfrm>
          <a:prstGeom prst="roundRect">
            <a:avLst>
              <a:gd name="adj" fmla="val 131464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7089815" y="1993166"/>
            <a:ext cx="450771" cy="4507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43" y="2030730"/>
            <a:ext cx="300514" cy="3756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09167" y="2061984"/>
            <a:ext cx="250436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12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~ 5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01158" y="2495014"/>
            <a:ext cx="6168979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주제 선정, 시장 분석, 요구사항 수집, 와이어프레임 작성, 기술 구조 설계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517725" y="3409057"/>
            <a:ext cx="601028" cy="22860"/>
          </a:xfrm>
          <a:prstGeom prst="roundRect">
            <a:avLst>
              <a:gd name="adj" fmla="val 131464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8"/>
          <p:cNvSpPr/>
          <p:nvPr/>
        </p:nvSpPr>
        <p:spPr>
          <a:xfrm>
            <a:off x="7089815" y="3195102"/>
            <a:ext cx="450771" cy="4507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43" y="3232666"/>
            <a:ext cx="300514" cy="37564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16873" y="3263920"/>
            <a:ext cx="250436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~ 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13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8316873" y="3696950"/>
            <a:ext cx="5612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 기능 연동 (ARKit/ARCore), 3D 모델 로드 및 상호작용 구현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511647" y="4445139"/>
            <a:ext cx="601028" cy="22860"/>
          </a:xfrm>
          <a:prstGeom prst="roundRect">
            <a:avLst>
              <a:gd name="adj" fmla="val 131464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2"/>
          <p:cNvSpPr/>
          <p:nvPr/>
        </p:nvSpPr>
        <p:spPr>
          <a:xfrm>
            <a:off x="7089815" y="4231184"/>
            <a:ext cx="450771" cy="4507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943" y="4268748"/>
            <a:ext cx="300514" cy="37564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09167" y="4300002"/>
            <a:ext cx="250436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~ 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21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01159" y="4733032"/>
            <a:ext cx="5612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UI/UX 개발, 화면 간 구조 정리, 기능 통합, 모델 배치 정밀화</a:t>
            </a:r>
            <a:endParaRPr lang="en-US" sz="1550" dirty="0"/>
          </a:p>
        </p:txBody>
      </p:sp>
      <p:sp>
        <p:nvSpPr>
          <p:cNvPr id="21" name="Shape 15"/>
          <p:cNvSpPr/>
          <p:nvPr/>
        </p:nvSpPr>
        <p:spPr>
          <a:xfrm>
            <a:off x="7517725" y="5481221"/>
            <a:ext cx="601028" cy="22860"/>
          </a:xfrm>
          <a:prstGeom prst="roundRect">
            <a:avLst>
              <a:gd name="adj" fmla="val 131464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6"/>
          <p:cNvSpPr/>
          <p:nvPr/>
        </p:nvSpPr>
        <p:spPr>
          <a:xfrm>
            <a:off x="7089815" y="5267265"/>
            <a:ext cx="450771" cy="4507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943" y="5304830"/>
            <a:ext cx="300514" cy="37564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8316873" y="5336084"/>
            <a:ext cx="250436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21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~ 6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월 </a:t>
            </a:r>
            <a:r>
              <a:rPr lang="en-US" altLang="ko-KR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23</a:t>
            </a:r>
            <a:r>
              <a:rPr lang="ko-KR" alt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8316873" y="5769114"/>
            <a:ext cx="561236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테스트, 버그 수정, 최적화, 포트폴리오 정리, 문서화 및 발표 자료 작성</a:t>
            </a:r>
            <a:endParaRPr lang="en-US" sz="1550" dirty="0"/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66DD9DF6-F625-0896-4393-7929635180B0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개발 일정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19ED91-9694-393D-3293-AEAB5332FBD2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1AB0A-EB78-3790-83D4-F615B34FF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D093BD90-D94F-52C1-650D-3E9EA025642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화면 흐름도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831EE5-1026-6142-C434-41AC5B18C12E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인테리어 디자인, 소파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14FCF0-B3C4-D8A1-1440-9C4A416C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29" y="1869260"/>
            <a:ext cx="2352915" cy="5097982"/>
          </a:xfrm>
          <a:prstGeom prst="rect">
            <a:avLst/>
          </a:prstGeom>
        </p:spPr>
      </p:pic>
      <p:pic>
        <p:nvPicPr>
          <p:cNvPr id="28" name="그림 27" descr="텍스트, 스크린샷, 표지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995555-BBC4-E71A-4671-5550EC648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653" y="1869260"/>
            <a:ext cx="2352915" cy="5097982"/>
          </a:xfrm>
          <a:prstGeom prst="rect">
            <a:avLst/>
          </a:prstGeom>
        </p:spPr>
      </p:pic>
      <p:pic>
        <p:nvPicPr>
          <p:cNvPr id="30" name="그림 29" descr="텍스트, 스크린샷, 멀티미디어 소프트웨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5EA004-5C7A-2C93-E5B9-E9C7076C6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077" y="1869260"/>
            <a:ext cx="2352915" cy="5097982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93FB8F1-AE66-0818-B4CA-4CB9F4829B7D}"/>
              </a:ext>
            </a:extLst>
          </p:cNvPr>
          <p:cNvSpPr/>
          <p:nvPr/>
        </p:nvSpPr>
        <p:spPr>
          <a:xfrm>
            <a:off x="4409125" y="3989373"/>
            <a:ext cx="663547" cy="6230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44E6A96-9114-6DDF-59A3-B5A066AF6C65}"/>
              </a:ext>
            </a:extLst>
          </p:cNvPr>
          <p:cNvSpPr/>
          <p:nvPr/>
        </p:nvSpPr>
        <p:spPr>
          <a:xfrm>
            <a:off x="9441549" y="3989373"/>
            <a:ext cx="663547" cy="6230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8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9B370-78F1-2A02-A295-A9E98BCE1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FFE3D174-EFEC-BDD0-A2AA-6C41443CE4F2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F2023-CD01-4845-9638-AF183648E864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계층 </a:t>
            </a:r>
            <a:r>
              <a:rPr lang="en-US" altLang="ko-KR" dirty="0"/>
              <a:t>- </a:t>
            </a:r>
            <a:r>
              <a:rPr lang="ko-KR" altLang="en-US" dirty="0"/>
              <a:t>가구 정보 중앙 관리소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C6103-BEF6-5F19-F928-76BCB70BF54F}"/>
              </a:ext>
            </a:extLst>
          </p:cNvPr>
          <p:cNvSpPr txBox="1"/>
          <p:nvPr/>
        </p:nvSpPr>
        <p:spPr>
          <a:xfrm>
            <a:off x="793790" y="3925676"/>
            <a:ext cx="8220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모든 가구 정보의 중앙 저장소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개 카테고리로 분류 관리</a:t>
            </a:r>
            <a:r>
              <a:rPr lang="en-US" altLang="ko-KR" dirty="0"/>
              <a:t>, </a:t>
            </a:r>
            <a:r>
              <a:rPr lang="ko-KR" altLang="en-US" dirty="0"/>
              <a:t>현재 선택된 가구 상태 추적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 err="1"/>
              <a:t>싱글톤</a:t>
            </a:r>
            <a:r>
              <a:rPr lang="ko-KR" altLang="en-US" dirty="0"/>
              <a:t> 패턴으로 구현되어 앱 전역에서 일관된 가구 데이터 제공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23C7136-2263-D2F1-F45A-3F753964E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78" y="1"/>
            <a:ext cx="7112899" cy="8229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98ABA2-7C93-EAF7-3D0E-4F53B4D7B44C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en-US" altLang="ko-KR" sz="3200" dirty="0" err="1">
                <a:latin typeface="+mj-ea"/>
                <a:ea typeface="+mj-ea"/>
              </a:rPr>
              <a:t>FurnitureDataManager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828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BF877-1B48-9B6E-7510-0208836B8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0BC6A6C5-AE74-3AA7-0A14-A22EB9704BFF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2500C-C2CE-66E8-79CC-BCEEFA47D5F2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상태 관리 계층 </a:t>
            </a:r>
            <a:r>
              <a:rPr lang="en-US" altLang="ko-KR" dirty="0"/>
              <a:t>- 4</a:t>
            </a:r>
            <a:r>
              <a:rPr lang="ko-KR" altLang="en-US" dirty="0"/>
              <a:t>방향 회전 시스템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3A446-F167-B63C-8FCD-8897FC964342}"/>
              </a:ext>
            </a:extLst>
          </p:cNvPr>
          <p:cNvSpPr txBox="1"/>
          <p:nvPr/>
        </p:nvSpPr>
        <p:spPr>
          <a:xfrm>
            <a:off x="793790" y="3925676"/>
            <a:ext cx="8220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en-US" altLang="ko-KR" dirty="0"/>
              <a:t>AR </a:t>
            </a:r>
            <a:r>
              <a:rPr lang="ko-KR" altLang="en-US" dirty="0"/>
              <a:t>노드의 회전 상태 관리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노드별 </a:t>
            </a:r>
            <a:r>
              <a:rPr lang="en-US" altLang="ko-KR" dirty="0"/>
              <a:t>4</a:t>
            </a:r>
            <a:r>
              <a:rPr lang="ko-KR" altLang="en-US" dirty="0"/>
              <a:t>방향</a:t>
            </a:r>
            <a:r>
              <a:rPr lang="en-US" altLang="ko-KR" dirty="0"/>
              <a:t>(</a:t>
            </a:r>
            <a:r>
              <a:rPr lang="ko-KR" altLang="en-US" dirty="0"/>
              <a:t>북</a:t>
            </a:r>
            <a:r>
              <a:rPr lang="en-US" altLang="ko-KR" dirty="0"/>
              <a:t>/</a:t>
            </a:r>
            <a:r>
              <a:rPr lang="ko-KR" altLang="en-US" dirty="0"/>
              <a:t>동</a:t>
            </a:r>
            <a:r>
              <a:rPr lang="en-US" altLang="ko-KR" dirty="0"/>
              <a:t>/</a:t>
            </a:r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/>
              <a:t>서</a:t>
            </a:r>
            <a:r>
              <a:rPr lang="en-US" altLang="ko-KR" dirty="0"/>
              <a:t>) </a:t>
            </a:r>
            <a:r>
              <a:rPr lang="ko-KR" altLang="en-US" dirty="0"/>
              <a:t>회전 상태 추적</a:t>
            </a:r>
            <a:r>
              <a:rPr lang="en-US" altLang="ko-KR" dirty="0"/>
              <a:t>, </a:t>
            </a:r>
            <a:r>
              <a:rPr lang="ko-KR" altLang="en-US" dirty="0"/>
              <a:t>시계</a:t>
            </a:r>
            <a:r>
              <a:rPr lang="en-US" altLang="ko-KR" dirty="0"/>
              <a:t>/</a:t>
            </a:r>
            <a:r>
              <a:rPr lang="ko-KR" altLang="en-US" dirty="0"/>
              <a:t>반시계 방향 회전 계산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의존성</a:t>
            </a:r>
            <a:r>
              <a:rPr lang="en-US" altLang="ko-KR" dirty="0"/>
              <a:t>: </a:t>
            </a:r>
            <a:r>
              <a:rPr lang="en-US" altLang="ko-KR" dirty="0" err="1"/>
              <a:t>FurnitureDataManager</a:t>
            </a:r>
            <a:r>
              <a:rPr lang="ko-KR" altLang="en-US" dirty="0"/>
              <a:t>를 참조하여 가구의 회전 가능 여부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E5CF69-7C76-7374-786F-4C47B09D913A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en-US" altLang="ko-KR" sz="3200" dirty="0" err="1">
                <a:latin typeface="+mj-ea"/>
                <a:ea typeface="+mj-ea"/>
              </a:rPr>
              <a:t>FurnitureRotationManage</a:t>
            </a:r>
            <a:r>
              <a:rPr lang="en-US" altLang="ko-KR" sz="3200" dirty="0" err="1"/>
              <a:t>r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69929B-DD98-E2B1-FC44-5D33C20B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215" y="0"/>
            <a:ext cx="590718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5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643</Words>
  <Application>Microsoft Office PowerPoint</Application>
  <PresentationFormat>사용자 지정</PresentationFormat>
  <Paragraphs>117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Roboto Slab</vt:lpstr>
      <vt:lpstr>Arial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희태 유</cp:lastModifiedBy>
  <cp:revision>2</cp:revision>
  <dcterms:created xsi:type="dcterms:W3CDTF">2025-05-18T12:28:32Z</dcterms:created>
  <dcterms:modified xsi:type="dcterms:W3CDTF">2025-06-23T04:43:40Z</dcterms:modified>
</cp:coreProperties>
</file>